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58" r:id="rId4"/>
    <p:sldId id="259" r:id="rId5"/>
    <p:sldId id="261" r:id="rId6"/>
    <p:sldId id="260"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9106"/>
  </p:normalViewPr>
  <p:slideViewPr>
    <p:cSldViewPr snapToGrid="0" snapToObjects="1">
      <p:cViewPr varScale="1">
        <p:scale>
          <a:sx n="123" d="100"/>
          <a:sy n="123" d="100"/>
        </p:scale>
        <p:origin x="10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hyperlink" Target="https://greengocloud.com/" TargetMode="External"/><Relationship Id="rId5" Type="http://schemas.openxmlformats.org/officeDocument/2006/relationships/image" Target="../media/image10.svg"/><Relationship Id="rId4" Type="http://schemas.openxmlformats.org/officeDocument/2006/relationships/image" Target="../media/image9.pn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5" Type="http://schemas.openxmlformats.org/officeDocument/2006/relationships/hyperlink" Target="https://greengocloud.com/" TargetMode="External"/><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DC1DF5-F73F-490F-84DF-C71C70CEB60D}"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1200B34-90D3-4FBA-8A06-72825D078316}">
      <dgm:prSet custT="1"/>
      <dgm:spPr/>
      <dgm:t>
        <a:bodyPr/>
        <a:lstStyle/>
        <a:p>
          <a:pPr>
            <a:lnSpc>
              <a:spcPct val="100000"/>
            </a:lnSpc>
            <a:defRPr b="1"/>
          </a:pPr>
          <a:r>
            <a:rPr lang="en-US" sz="1800" dirty="0"/>
            <a:t>Blake Green</a:t>
          </a:r>
        </a:p>
      </dgm:t>
    </dgm:pt>
    <dgm:pt modelId="{C31C1639-FF0F-4E34-A464-2DE50D70A223}" type="parTrans" cxnId="{2E7C4C6D-2287-4064-95DB-92825AADB208}">
      <dgm:prSet/>
      <dgm:spPr/>
      <dgm:t>
        <a:bodyPr/>
        <a:lstStyle/>
        <a:p>
          <a:endParaRPr lang="en-US"/>
        </a:p>
      </dgm:t>
    </dgm:pt>
    <dgm:pt modelId="{1A3E707F-3DFF-47C9-A1FA-2274CC397F6E}" type="sibTrans" cxnId="{2E7C4C6D-2287-4064-95DB-92825AADB208}">
      <dgm:prSet/>
      <dgm:spPr/>
      <dgm:t>
        <a:bodyPr/>
        <a:lstStyle/>
        <a:p>
          <a:endParaRPr lang="en-US"/>
        </a:p>
      </dgm:t>
    </dgm:pt>
    <dgm:pt modelId="{C2799973-88F4-488E-AFBE-7E80ADC8CD9B}">
      <dgm:prSet/>
      <dgm:spPr/>
      <dgm:t>
        <a:bodyPr/>
        <a:lstStyle/>
        <a:p>
          <a:pPr>
            <a:lnSpc>
              <a:spcPct val="100000"/>
            </a:lnSpc>
            <a:buFont typeface="+mj-lt"/>
            <a:buNone/>
          </a:pPr>
          <a:endParaRPr lang="en-US" dirty="0"/>
        </a:p>
      </dgm:t>
    </dgm:pt>
    <dgm:pt modelId="{9EA5FC5D-FC28-4E83-84E6-3B911DB8DB06}" type="parTrans" cxnId="{80736BC6-A2B6-4FCD-8DE7-DA04B93D8FE4}">
      <dgm:prSet/>
      <dgm:spPr/>
      <dgm:t>
        <a:bodyPr/>
        <a:lstStyle/>
        <a:p>
          <a:endParaRPr lang="en-US"/>
        </a:p>
      </dgm:t>
    </dgm:pt>
    <dgm:pt modelId="{6BCCF906-8494-4BB3-B3DD-11B451DB3403}" type="sibTrans" cxnId="{80736BC6-A2B6-4FCD-8DE7-DA04B93D8FE4}">
      <dgm:prSet/>
      <dgm:spPr/>
      <dgm:t>
        <a:bodyPr/>
        <a:lstStyle/>
        <a:p>
          <a:endParaRPr lang="en-US"/>
        </a:p>
      </dgm:t>
    </dgm:pt>
    <dgm:pt modelId="{89F79BF2-73CC-42B5-8F01-2CC5309D6128}">
      <dgm:prSet/>
      <dgm:spPr/>
      <dgm:t>
        <a:bodyPr/>
        <a:lstStyle/>
        <a:p>
          <a:pPr>
            <a:lnSpc>
              <a:spcPct val="100000"/>
            </a:lnSpc>
            <a:defRPr b="1"/>
          </a:pPr>
          <a:r>
            <a:rPr lang="en-US" dirty="0"/>
            <a:t>Personal website: </a:t>
          </a:r>
          <a:r>
            <a:rPr lang="en-US" dirty="0">
              <a:hlinkClick xmlns:r="http://schemas.openxmlformats.org/officeDocument/2006/relationships" r:id="rId1"/>
            </a:rPr>
            <a:t>https://greengocloud.com</a:t>
          </a:r>
          <a:endParaRPr lang="en-US" dirty="0"/>
        </a:p>
      </dgm:t>
    </dgm:pt>
    <dgm:pt modelId="{B07C154F-0BA7-4EC4-A3B6-2858C95D80E8}" type="parTrans" cxnId="{7505BDED-432C-4DF2-A9C8-94EC4A954B49}">
      <dgm:prSet/>
      <dgm:spPr/>
      <dgm:t>
        <a:bodyPr/>
        <a:lstStyle/>
        <a:p>
          <a:endParaRPr lang="en-US"/>
        </a:p>
      </dgm:t>
    </dgm:pt>
    <dgm:pt modelId="{0EA19518-BCB0-4A63-B5FC-8B4C7D017E68}" type="sibTrans" cxnId="{7505BDED-432C-4DF2-A9C8-94EC4A954B49}">
      <dgm:prSet/>
      <dgm:spPr/>
      <dgm:t>
        <a:bodyPr/>
        <a:lstStyle/>
        <a:p>
          <a:endParaRPr lang="en-US"/>
        </a:p>
      </dgm:t>
    </dgm:pt>
    <dgm:pt modelId="{524B7089-33B9-4D00-8338-35E1B0EB5B28}">
      <dgm:prSet/>
      <dgm:spPr/>
      <dgm:t>
        <a:bodyPr/>
        <a:lstStyle/>
        <a:p>
          <a:pPr>
            <a:lnSpc>
              <a:spcPct val="100000"/>
            </a:lnSpc>
            <a:defRPr b="1"/>
          </a:pPr>
          <a:r>
            <a:rPr lang="en-US" dirty="0"/>
            <a:t>Twitter: @</a:t>
          </a:r>
          <a:r>
            <a:rPr lang="en-US" dirty="0" err="1"/>
            <a:t>TSgt_Green</a:t>
          </a:r>
          <a:endParaRPr lang="en-US" dirty="0"/>
        </a:p>
      </dgm:t>
    </dgm:pt>
    <dgm:pt modelId="{F994197A-8FC2-47C3-AA3A-36A757464D67}" type="parTrans" cxnId="{2B070252-047E-4A2C-952C-2B639D57D28E}">
      <dgm:prSet/>
      <dgm:spPr/>
      <dgm:t>
        <a:bodyPr/>
        <a:lstStyle/>
        <a:p>
          <a:endParaRPr lang="en-US"/>
        </a:p>
      </dgm:t>
    </dgm:pt>
    <dgm:pt modelId="{0B6D97B9-1204-4C1B-9459-0B296F7BDEF2}" type="sibTrans" cxnId="{2B070252-047E-4A2C-952C-2B639D57D28E}">
      <dgm:prSet/>
      <dgm:spPr/>
      <dgm:t>
        <a:bodyPr/>
        <a:lstStyle/>
        <a:p>
          <a:endParaRPr lang="en-US"/>
        </a:p>
      </dgm:t>
    </dgm:pt>
    <dgm:pt modelId="{5D3225A7-AB60-487B-841A-D4F83FE1AA71}" type="pres">
      <dgm:prSet presAssocID="{5EDC1DF5-F73F-490F-84DF-C71C70CEB60D}" presName="root" presStyleCnt="0">
        <dgm:presLayoutVars>
          <dgm:dir/>
          <dgm:resizeHandles val="exact"/>
        </dgm:presLayoutVars>
      </dgm:prSet>
      <dgm:spPr/>
    </dgm:pt>
    <dgm:pt modelId="{780E417E-B57A-4354-992E-AA4707353CFD}" type="pres">
      <dgm:prSet presAssocID="{41200B34-90D3-4FBA-8A06-72825D078316}" presName="compNode" presStyleCnt="0"/>
      <dgm:spPr/>
    </dgm:pt>
    <dgm:pt modelId="{FCF2127F-D789-4B73-91C7-0A3E50DB7934}" type="pres">
      <dgm:prSet presAssocID="{41200B34-90D3-4FBA-8A06-72825D078316}" presName="iconRect" presStyleLbl="node1" presStyleIdx="0" presStyleCnt="3" custLinFactX="135660" custLinFactY="-14850" custLinFactNeighborX="200000" custLinFactNeighborY="-100000"/>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Programmer"/>
        </a:ext>
      </dgm:extLst>
    </dgm:pt>
    <dgm:pt modelId="{24270DFF-BD9E-45C9-A991-570A621BBA80}" type="pres">
      <dgm:prSet presAssocID="{41200B34-90D3-4FBA-8A06-72825D078316}" presName="iconSpace" presStyleCnt="0"/>
      <dgm:spPr/>
    </dgm:pt>
    <dgm:pt modelId="{8DC10BAA-F96C-4F23-897B-B618D9A57AEF}" type="pres">
      <dgm:prSet presAssocID="{41200B34-90D3-4FBA-8A06-72825D078316}" presName="parTx" presStyleLbl="revTx" presStyleIdx="0" presStyleCnt="6" custLinFactX="17481" custLinFactY="-100000" custLinFactNeighborX="100000" custLinFactNeighborY="-140411">
        <dgm:presLayoutVars>
          <dgm:chMax val="0"/>
          <dgm:chPref val="0"/>
        </dgm:presLayoutVars>
      </dgm:prSet>
      <dgm:spPr/>
    </dgm:pt>
    <dgm:pt modelId="{C0BDC510-AE1E-4BB5-81B0-6C11DD4B36F7}" type="pres">
      <dgm:prSet presAssocID="{41200B34-90D3-4FBA-8A06-72825D078316}" presName="txSpace" presStyleCnt="0"/>
      <dgm:spPr/>
    </dgm:pt>
    <dgm:pt modelId="{90FEC950-C6AD-4F98-B0A4-157432F55D47}" type="pres">
      <dgm:prSet presAssocID="{41200B34-90D3-4FBA-8A06-72825D078316}" presName="desTx" presStyleLbl="revTx" presStyleIdx="1" presStyleCnt="6">
        <dgm:presLayoutVars/>
      </dgm:prSet>
      <dgm:spPr/>
    </dgm:pt>
    <dgm:pt modelId="{2F7912AF-0AD8-4AB0-B194-371CAFB2C3C7}" type="pres">
      <dgm:prSet presAssocID="{1A3E707F-3DFF-47C9-A1FA-2274CC397F6E}" presName="sibTrans" presStyleCnt="0"/>
      <dgm:spPr/>
    </dgm:pt>
    <dgm:pt modelId="{2C1BCF90-30CD-4E42-9C77-FF9E340B7466}" type="pres">
      <dgm:prSet presAssocID="{89F79BF2-73CC-42B5-8F01-2CC5309D6128}" presName="compNode" presStyleCnt="0"/>
      <dgm:spPr/>
    </dgm:pt>
    <dgm:pt modelId="{6978DF7E-9ABC-49EC-9E09-AFECCB40E342}" type="pres">
      <dgm:prSet presAssocID="{89F79BF2-73CC-42B5-8F01-2CC5309D6128}" presName="iconRect" presStyleLbl="node1" presStyleIdx="1" presStyleCnt="3" custLinFactX="-123579" custLinFactNeighborX="-200000" custLinFactNeighborY="77741"/>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8AAFA95F-F08E-43EC-8A1E-5A6F62250933}" type="pres">
      <dgm:prSet presAssocID="{89F79BF2-73CC-42B5-8F01-2CC5309D6128}" presName="iconSpace" presStyleCnt="0"/>
      <dgm:spPr/>
    </dgm:pt>
    <dgm:pt modelId="{97855656-8FA0-4C23-A06C-972616300CDD}" type="pres">
      <dgm:prSet presAssocID="{89F79BF2-73CC-42B5-8F01-2CC5309D6128}" presName="parTx" presStyleLbl="revTx" presStyleIdx="2" presStyleCnt="6" custLinFactX="-14771" custLinFactY="33058" custLinFactNeighborX="-100000" custLinFactNeighborY="100000">
        <dgm:presLayoutVars>
          <dgm:chMax val="0"/>
          <dgm:chPref val="0"/>
        </dgm:presLayoutVars>
      </dgm:prSet>
      <dgm:spPr/>
    </dgm:pt>
    <dgm:pt modelId="{593CE867-68E5-4544-9079-CF679A0FA143}" type="pres">
      <dgm:prSet presAssocID="{89F79BF2-73CC-42B5-8F01-2CC5309D6128}" presName="txSpace" presStyleCnt="0"/>
      <dgm:spPr/>
    </dgm:pt>
    <dgm:pt modelId="{B5524973-4F1D-4D14-B575-F4E2B922369C}" type="pres">
      <dgm:prSet presAssocID="{89F79BF2-73CC-42B5-8F01-2CC5309D6128}" presName="desTx" presStyleLbl="revTx" presStyleIdx="3" presStyleCnt="6">
        <dgm:presLayoutVars/>
      </dgm:prSet>
      <dgm:spPr/>
    </dgm:pt>
    <dgm:pt modelId="{21C411F2-FF9A-4B49-B218-34FE249533F2}" type="pres">
      <dgm:prSet presAssocID="{0EA19518-BCB0-4A63-B5FC-8B4C7D017E68}" presName="sibTrans" presStyleCnt="0"/>
      <dgm:spPr/>
    </dgm:pt>
    <dgm:pt modelId="{B2A22D6B-6B89-4E2C-8D98-5AB3B698DA5A}" type="pres">
      <dgm:prSet presAssocID="{524B7089-33B9-4D00-8338-35E1B0EB5B28}" presName="compNode" presStyleCnt="0"/>
      <dgm:spPr/>
    </dgm:pt>
    <dgm:pt modelId="{A9AC63EB-58D3-4CCB-93D5-EB4AC1EA3F84}" type="pres">
      <dgm:prSet presAssocID="{524B7089-33B9-4D00-8338-35E1B0EB5B28}" presName="iconRect" presStyleLbl="node1" presStyleIdx="2" presStyleCnt="3" custLinFactNeighborX="-2592" custLinFactNeighborY="80881"/>
      <dgm:spPr>
        <a:ln>
          <a:noFill/>
        </a:ln>
      </dgm:spPr>
    </dgm:pt>
    <dgm:pt modelId="{36707556-B8CF-47D7-8D32-61F50FF8D343}" type="pres">
      <dgm:prSet presAssocID="{524B7089-33B9-4D00-8338-35E1B0EB5B28}" presName="iconSpace" presStyleCnt="0"/>
      <dgm:spPr/>
    </dgm:pt>
    <dgm:pt modelId="{A62DD245-A196-4774-B3FD-4E6EEBA8B58F}" type="pres">
      <dgm:prSet presAssocID="{524B7089-33B9-4D00-8338-35E1B0EB5B28}" presName="parTx" presStyleLbl="revTx" presStyleIdx="4" presStyleCnt="6" custLinFactY="96449" custLinFactNeighborX="-383" custLinFactNeighborY="100000">
        <dgm:presLayoutVars>
          <dgm:chMax val="0"/>
          <dgm:chPref val="0"/>
        </dgm:presLayoutVars>
      </dgm:prSet>
      <dgm:spPr/>
    </dgm:pt>
    <dgm:pt modelId="{88B3D77D-52DC-4E5A-9028-519248E4912E}" type="pres">
      <dgm:prSet presAssocID="{524B7089-33B9-4D00-8338-35E1B0EB5B28}" presName="txSpace" presStyleCnt="0"/>
      <dgm:spPr/>
    </dgm:pt>
    <dgm:pt modelId="{1F25C481-0575-4E55-A1FC-EE8D6524578B}" type="pres">
      <dgm:prSet presAssocID="{524B7089-33B9-4D00-8338-35E1B0EB5B28}" presName="desTx" presStyleLbl="revTx" presStyleIdx="5" presStyleCnt="6">
        <dgm:presLayoutVars/>
      </dgm:prSet>
      <dgm:spPr/>
    </dgm:pt>
  </dgm:ptLst>
  <dgm:cxnLst>
    <dgm:cxn modelId="{7AEDFA34-F45D-4693-9597-5931175F2CF8}" type="presOf" srcId="{41200B34-90D3-4FBA-8A06-72825D078316}" destId="{8DC10BAA-F96C-4F23-897B-B618D9A57AEF}" srcOrd="0" destOrd="0" presId="urn:microsoft.com/office/officeart/2018/5/layout/CenteredIconLabelDescriptionList"/>
    <dgm:cxn modelId="{2B070252-047E-4A2C-952C-2B639D57D28E}" srcId="{5EDC1DF5-F73F-490F-84DF-C71C70CEB60D}" destId="{524B7089-33B9-4D00-8338-35E1B0EB5B28}" srcOrd="2" destOrd="0" parTransId="{F994197A-8FC2-47C3-AA3A-36A757464D67}" sibTransId="{0B6D97B9-1204-4C1B-9459-0B296F7BDEF2}"/>
    <dgm:cxn modelId="{2AE41156-0D71-4B1F-9B2D-49A9018D581F}" type="presOf" srcId="{5EDC1DF5-F73F-490F-84DF-C71C70CEB60D}" destId="{5D3225A7-AB60-487B-841A-D4F83FE1AA71}" srcOrd="0" destOrd="0" presId="urn:microsoft.com/office/officeart/2018/5/layout/CenteredIconLabelDescriptionList"/>
    <dgm:cxn modelId="{2E7C4C6D-2287-4064-95DB-92825AADB208}" srcId="{5EDC1DF5-F73F-490F-84DF-C71C70CEB60D}" destId="{41200B34-90D3-4FBA-8A06-72825D078316}" srcOrd="0" destOrd="0" parTransId="{C31C1639-FF0F-4E34-A464-2DE50D70A223}" sibTransId="{1A3E707F-3DFF-47C9-A1FA-2274CC397F6E}"/>
    <dgm:cxn modelId="{80736BC6-A2B6-4FCD-8DE7-DA04B93D8FE4}" srcId="{41200B34-90D3-4FBA-8A06-72825D078316}" destId="{C2799973-88F4-488E-AFBE-7E80ADC8CD9B}" srcOrd="0" destOrd="0" parTransId="{9EA5FC5D-FC28-4E83-84E6-3B911DB8DB06}" sibTransId="{6BCCF906-8494-4BB3-B3DD-11B451DB3403}"/>
    <dgm:cxn modelId="{E104E8D3-EA4B-4AEE-B8FE-13DE750D674E}" type="presOf" srcId="{524B7089-33B9-4D00-8338-35E1B0EB5B28}" destId="{A62DD245-A196-4774-B3FD-4E6EEBA8B58F}" srcOrd="0" destOrd="0" presId="urn:microsoft.com/office/officeart/2018/5/layout/CenteredIconLabelDescriptionList"/>
    <dgm:cxn modelId="{9F0E5BE8-5251-48F6-B6B7-5A4149BAAA8F}" type="presOf" srcId="{89F79BF2-73CC-42B5-8F01-2CC5309D6128}" destId="{97855656-8FA0-4C23-A06C-972616300CDD}" srcOrd="0" destOrd="0" presId="urn:microsoft.com/office/officeart/2018/5/layout/CenteredIconLabelDescriptionList"/>
    <dgm:cxn modelId="{AA1221ED-D473-4E00-A2FD-22942DBBCD9A}" type="presOf" srcId="{C2799973-88F4-488E-AFBE-7E80ADC8CD9B}" destId="{90FEC950-C6AD-4F98-B0A4-157432F55D47}" srcOrd="0" destOrd="0" presId="urn:microsoft.com/office/officeart/2018/5/layout/CenteredIconLabelDescriptionList"/>
    <dgm:cxn modelId="{7505BDED-432C-4DF2-A9C8-94EC4A954B49}" srcId="{5EDC1DF5-F73F-490F-84DF-C71C70CEB60D}" destId="{89F79BF2-73CC-42B5-8F01-2CC5309D6128}" srcOrd="1" destOrd="0" parTransId="{B07C154F-0BA7-4EC4-A3B6-2858C95D80E8}" sibTransId="{0EA19518-BCB0-4A63-B5FC-8B4C7D017E68}"/>
    <dgm:cxn modelId="{BCC0047A-0976-47E9-9D1A-F603C30D178D}" type="presParOf" srcId="{5D3225A7-AB60-487B-841A-D4F83FE1AA71}" destId="{780E417E-B57A-4354-992E-AA4707353CFD}" srcOrd="0" destOrd="0" presId="urn:microsoft.com/office/officeart/2018/5/layout/CenteredIconLabelDescriptionList"/>
    <dgm:cxn modelId="{A8184CFF-9F93-45C9-A8B6-C36AEE68A819}" type="presParOf" srcId="{780E417E-B57A-4354-992E-AA4707353CFD}" destId="{FCF2127F-D789-4B73-91C7-0A3E50DB7934}" srcOrd="0" destOrd="0" presId="urn:microsoft.com/office/officeart/2018/5/layout/CenteredIconLabelDescriptionList"/>
    <dgm:cxn modelId="{7BF58732-020E-4762-AF32-78818B0774C6}" type="presParOf" srcId="{780E417E-B57A-4354-992E-AA4707353CFD}" destId="{24270DFF-BD9E-45C9-A991-570A621BBA80}" srcOrd="1" destOrd="0" presId="urn:microsoft.com/office/officeart/2018/5/layout/CenteredIconLabelDescriptionList"/>
    <dgm:cxn modelId="{54883AD9-F889-456A-87FC-E9C634255C33}" type="presParOf" srcId="{780E417E-B57A-4354-992E-AA4707353CFD}" destId="{8DC10BAA-F96C-4F23-897B-B618D9A57AEF}" srcOrd="2" destOrd="0" presId="urn:microsoft.com/office/officeart/2018/5/layout/CenteredIconLabelDescriptionList"/>
    <dgm:cxn modelId="{93C36F11-DC42-441F-A30E-6AA28E9BCF96}" type="presParOf" srcId="{780E417E-B57A-4354-992E-AA4707353CFD}" destId="{C0BDC510-AE1E-4BB5-81B0-6C11DD4B36F7}" srcOrd="3" destOrd="0" presId="urn:microsoft.com/office/officeart/2018/5/layout/CenteredIconLabelDescriptionList"/>
    <dgm:cxn modelId="{967E5CF9-EAEA-4B7D-9738-8F80063C4DE4}" type="presParOf" srcId="{780E417E-B57A-4354-992E-AA4707353CFD}" destId="{90FEC950-C6AD-4F98-B0A4-157432F55D47}" srcOrd="4" destOrd="0" presId="urn:microsoft.com/office/officeart/2018/5/layout/CenteredIconLabelDescriptionList"/>
    <dgm:cxn modelId="{4A82344A-5671-4696-A57E-D58BC03C1912}" type="presParOf" srcId="{5D3225A7-AB60-487B-841A-D4F83FE1AA71}" destId="{2F7912AF-0AD8-4AB0-B194-371CAFB2C3C7}" srcOrd="1" destOrd="0" presId="urn:microsoft.com/office/officeart/2018/5/layout/CenteredIconLabelDescriptionList"/>
    <dgm:cxn modelId="{C710BA4D-99C9-4D27-8643-85853B3F060B}" type="presParOf" srcId="{5D3225A7-AB60-487B-841A-D4F83FE1AA71}" destId="{2C1BCF90-30CD-4E42-9C77-FF9E340B7466}" srcOrd="2" destOrd="0" presId="urn:microsoft.com/office/officeart/2018/5/layout/CenteredIconLabelDescriptionList"/>
    <dgm:cxn modelId="{DA6F4F21-55F0-4EEE-9F5F-2DF734D6A69A}" type="presParOf" srcId="{2C1BCF90-30CD-4E42-9C77-FF9E340B7466}" destId="{6978DF7E-9ABC-49EC-9E09-AFECCB40E342}" srcOrd="0" destOrd="0" presId="urn:microsoft.com/office/officeart/2018/5/layout/CenteredIconLabelDescriptionList"/>
    <dgm:cxn modelId="{017B3783-3590-469C-90C9-C1618BF5AFF1}" type="presParOf" srcId="{2C1BCF90-30CD-4E42-9C77-FF9E340B7466}" destId="{8AAFA95F-F08E-43EC-8A1E-5A6F62250933}" srcOrd="1" destOrd="0" presId="urn:microsoft.com/office/officeart/2018/5/layout/CenteredIconLabelDescriptionList"/>
    <dgm:cxn modelId="{911192E1-0987-48E2-B285-3D63360B236D}" type="presParOf" srcId="{2C1BCF90-30CD-4E42-9C77-FF9E340B7466}" destId="{97855656-8FA0-4C23-A06C-972616300CDD}" srcOrd="2" destOrd="0" presId="urn:microsoft.com/office/officeart/2018/5/layout/CenteredIconLabelDescriptionList"/>
    <dgm:cxn modelId="{02F88E3B-DD7E-4373-9F48-036AE95CC0FF}" type="presParOf" srcId="{2C1BCF90-30CD-4E42-9C77-FF9E340B7466}" destId="{593CE867-68E5-4544-9079-CF679A0FA143}" srcOrd="3" destOrd="0" presId="urn:microsoft.com/office/officeart/2018/5/layout/CenteredIconLabelDescriptionList"/>
    <dgm:cxn modelId="{6B0CF3C8-0312-4288-B390-8CC67AC2B151}" type="presParOf" srcId="{2C1BCF90-30CD-4E42-9C77-FF9E340B7466}" destId="{B5524973-4F1D-4D14-B575-F4E2B922369C}" srcOrd="4" destOrd="0" presId="urn:microsoft.com/office/officeart/2018/5/layout/CenteredIconLabelDescriptionList"/>
    <dgm:cxn modelId="{ECE89404-D79B-4CA3-8D61-F6E4EFAA7A4F}" type="presParOf" srcId="{5D3225A7-AB60-487B-841A-D4F83FE1AA71}" destId="{21C411F2-FF9A-4B49-B218-34FE249533F2}" srcOrd="3" destOrd="0" presId="urn:microsoft.com/office/officeart/2018/5/layout/CenteredIconLabelDescriptionList"/>
    <dgm:cxn modelId="{F51903B2-D560-4177-B9A3-CAB323A35426}" type="presParOf" srcId="{5D3225A7-AB60-487B-841A-D4F83FE1AA71}" destId="{B2A22D6B-6B89-4E2C-8D98-5AB3B698DA5A}" srcOrd="4" destOrd="0" presId="urn:microsoft.com/office/officeart/2018/5/layout/CenteredIconLabelDescriptionList"/>
    <dgm:cxn modelId="{16CB879C-2903-468B-BABC-B4769B9BF12D}" type="presParOf" srcId="{B2A22D6B-6B89-4E2C-8D98-5AB3B698DA5A}" destId="{A9AC63EB-58D3-4CCB-93D5-EB4AC1EA3F84}" srcOrd="0" destOrd="0" presId="urn:microsoft.com/office/officeart/2018/5/layout/CenteredIconLabelDescriptionList"/>
    <dgm:cxn modelId="{F8CE1AD5-B72D-487A-A769-F372AB73CCE8}" type="presParOf" srcId="{B2A22D6B-6B89-4E2C-8D98-5AB3B698DA5A}" destId="{36707556-B8CF-47D7-8D32-61F50FF8D343}" srcOrd="1" destOrd="0" presId="urn:microsoft.com/office/officeart/2018/5/layout/CenteredIconLabelDescriptionList"/>
    <dgm:cxn modelId="{821A929F-9FA3-404F-80BC-564FD92ED9BF}" type="presParOf" srcId="{B2A22D6B-6B89-4E2C-8D98-5AB3B698DA5A}" destId="{A62DD245-A196-4774-B3FD-4E6EEBA8B58F}" srcOrd="2" destOrd="0" presId="urn:microsoft.com/office/officeart/2018/5/layout/CenteredIconLabelDescriptionList"/>
    <dgm:cxn modelId="{1C609494-BC9B-4EF7-8D3D-493697DF3509}" type="presParOf" srcId="{B2A22D6B-6B89-4E2C-8D98-5AB3B698DA5A}" destId="{88B3D77D-52DC-4E5A-9028-519248E4912E}" srcOrd="3" destOrd="0" presId="urn:microsoft.com/office/officeart/2018/5/layout/CenteredIconLabelDescriptionList"/>
    <dgm:cxn modelId="{44BB1053-9AB3-45A6-8311-AE6D285913FE}" type="presParOf" srcId="{B2A22D6B-6B89-4E2C-8D98-5AB3B698DA5A}" destId="{1F25C481-0575-4E55-A1FC-EE8D6524578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B00F82-6C09-7A4B-8BF2-5332B0591C44}" type="doc">
      <dgm:prSet loTypeId="urn:microsoft.com/office/officeart/2005/8/layout/hList2" loCatId="" qsTypeId="urn:microsoft.com/office/officeart/2005/8/quickstyle/simple1" qsCatId="simple" csTypeId="urn:microsoft.com/office/officeart/2005/8/colors/accent0_2" csCatId="mainScheme" phldr="1"/>
      <dgm:spPr/>
      <dgm:t>
        <a:bodyPr/>
        <a:lstStyle/>
        <a:p>
          <a:endParaRPr lang="en-US"/>
        </a:p>
      </dgm:t>
    </dgm:pt>
    <dgm:pt modelId="{F4FF35AC-A033-A946-BB42-1935802C855E}">
      <dgm:prSet phldrT="[Text]"/>
      <dgm:spPr/>
      <dgm:t>
        <a:bodyPr/>
        <a:lstStyle/>
        <a:p>
          <a:r>
            <a:rPr lang="en-US" dirty="0"/>
            <a:t>Scripted</a:t>
          </a:r>
        </a:p>
      </dgm:t>
    </dgm:pt>
    <dgm:pt modelId="{138C585D-ABB5-9346-ACE5-45473DD03B01}" type="parTrans" cxnId="{758646B8-ED3B-594A-99BB-DEE00EAFE614}">
      <dgm:prSet/>
      <dgm:spPr/>
      <dgm:t>
        <a:bodyPr/>
        <a:lstStyle/>
        <a:p>
          <a:endParaRPr lang="en-US"/>
        </a:p>
      </dgm:t>
    </dgm:pt>
    <dgm:pt modelId="{F8CF98AE-9CDF-4A43-BA23-A9E310E671C6}" type="sibTrans" cxnId="{758646B8-ED3B-594A-99BB-DEE00EAFE614}">
      <dgm:prSet/>
      <dgm:spPr/>
      <dgm:t>
        <a:bodyPr/>
        <a:lstStyle/>
        <a:p>
          <a:endParaRPr lang="en-US"/>
        </a:p>
      </dgm:t>
    </dgm:pt>
    <dgm:pt modelId="{6F35EEFF-D289-FD44-85B2-DA4144FBA001}">
      <dgm:prSet phldrT="[Text]" custT="1"/>
      <dgm:spPr/>
      <dgm:t>
        <a:bodyPr/>
        <a:lstStyle/>
        <a:p>
          <a:r>
            <a:rPr lang="en-US" sz="1600" dirty="0"/>
            <a:t>What happens if an API call fails?</a:t>
          </a:r>
        </a:p>
      </dgm:t>
    </dgm:pt>
    <dgm:pt modelId="{5CC76B5A-5499-C14A-825F-56F18F55AEC5}" type="parTrans" cxnId="{B03E597E-FEE8-E042-9163-091832D2F08E}">
      <dgm:prSet/>
      <dgm:spPr/>
      <dgm:t>
        <a:bodyPr/>
        <a:lstStyle/>
        <a:p>
          <a:endParaRPr lang="en-US"/>
        </a:p>
      </dgm:t>
    </dgm:pt>
    <dgm:pt modelId="{E7E306A8-DC76-7A44-B6F6-E7327C4BACDD}" type="sibTrans" cxnId="{B03E597E-FEE8-E042-9163-091832D2F08E}">
      <dgm:prSet/>
      <dgm:spPr/>
      <dgm:t>
        <a:bodyPr/>
        <a:lstStyle/>
        <a:p>
          <a:endParaRPr lang="en-US"/>
        </a:p>
      </dgm:t>
    </dgm:pt>
    <dgm:pt modelId="{7719891E-0F0A-E54C-80B2-BEA56E90FD6D}">
      <dgm:prSet phldrT="[Text]" custT="1"/>
      <dgm:spPr/>
      <dgm:t>
        <a:bodyPr/>
        <a:lstStyle/>
        <a:p>
          <a:r>
            <a:rPr lang="en-US" sz="1600" dirty="0"/>
            <a:t>How do you make updates?</a:t>
          </a:r>
        </a:p>
      </dgm:t>
    </dgm:pt>
    <dgm:pt modelId="{7555AA98-A1C5-8045-8E7B-F76137E924B9}" type="parTrans" cxnId="{1C391D39-805C-6E41-879B-0172DB3377AF}">
      <dgm:prSet/>
      <dgm:spPr/>
      <dgm:t>
        <a:bodyPr/>
        <a:lstStyle/>
        <a:p>
          <a:endParaRPr lang="en-US"/>
        </a:p>
      </dgm:t>
    </dgm:pt>
    <dgm:pt modelId="{BD812A2A-BCA4-AF4E-BD40-C222B2B4FA37}" type="sibTrans" cxnId="{1C391D39-805C-6E41-879B-0172DB3377AF}">
      <dgm:prSet/>
      <dgm:spPr/>
      <dgm:t>
        <a:bodyPr/>
        <a:lstStyle/>
        <a:p>
          <a:endParaRPr lang="en-US"/>
        </a:p>
      </dgm:t>
    </dgm:pt>
    <dgm:pt modelId="{41AF3C44-4C51-094F-A2DA-C34F9E314859}">
      <dgm:prSet phldrT="[Text]"/>
      <dgm:spPr/>
      <dgm:t>
        <a:bodyPr/>
        <a:lstStyle/>
        <a:p>
          <a:r>
            <a:rPr lang="en-US" dirty="0"/>
            <a:t>Declarative</a:t>
          </a:r>
        </a:p>
      </dgm:t>
    </dgm:pt>
    <dgm:pt modelId="{E911BD7F-8ACC-724F-BAA5-B5EAB2678B48}" type="parTrans" cxnId="{64B2565C-68DA-6849-9628-58921CB83CB9}">
      <dgm:prSet/>
      <dgm:spPr/>
      <dgm:t>
        <a:bodyPr/>
        <a:lstStyle/>
        <a:p>
          <a:endParaRPr lang="en-US"/>
        </a:p>
      </dgm:t>
    </dgm:pt>
    <dgm:pt modelId="{AE9CC632-9C8B-7647-89FF-270C70559334}" type="sibTrans" cxnId="{64B2565C-68DA-6849-9628-58921CB83CB9}">
      <dgm:prSet/>
      <dgm:spPr/>
      <dgm:t>
        <a:bodyPr/>
        <a:lstStyle/>
        <a:p>
          <a:endParaRPr lang="en-US"/>
        </a:p>
      </dgm:t>
    </dgm:pt>
    <dgm:pt modelId="{4753E11D-8CB2-E149-AE7E-B0648164D4AC}">
      <dgm:prSet phldrT="[Text]"/>
      <dgm:spPr/>
      <dgm:t>
        <a:bodyPr/>
        <a:lstStyle/>
        <a:p>
          <a:r>
            <a:rPr lang="en-US" dirty="0"/>
            <a:t>Easy to automate</a:t>
          </a:r>
        </a:p>
      </dgm:t>
    </dgm:pt>
    <dgm:pt modelId="{1F43B8D1-51B4-2F4E-B8C0-C8248CAD99D1}" type="parTrans" cxnId="{11E47393-1A0F-314B-91C4-297871CD5F6B}">
      <dgm:prSet/>
      <dgm:spPr/>
      <dgm:t>
        <a:bodyPr/>
        <a:lstStyle/>
        <a:p>
          <a:endParaRPr lang="en-US"/>
        </a:p>
      </dgm:t>
    </dgm:pt>
    <dgm:pt modelId="{5077DDFA-2E16-DF4A-A2CC-C78C527D46CA}" type="sibTrans" cxnId="{11E47393-1A0F-314B-91C4-297871CD5F6B}">
      <dgm:prSet/>
      <dgm:spPr/>
      <dgm:t>
        <a:bodyPr/>
        <a:lstStyle/>
        <a:p>
          <a:endParaRPr lang="en-US"/>
        </a:p>
      </dgm:t>
    </dgm:pt>
    <dgm:pt modelId="{F565D465-9601-4E4C-9CB7-1CB989FB3EB3}">
      <dgm:prSet phldrT="[Text]"/>
      <dgm:spPr/>
      <dgm:t>
        <a:bodyPr/>
        <a:lstStyle/>
        <a:p>
          <a:r>
            <a:rPr lang="en-US" dirty="0"/>
            <a:t>CDK</a:t>
          </a:r>
        </a:p>
      </dgm:t>
    </dgm:pt>
    <dgm:pt modelId="{FB4A8AB3-1C2C-4547-B1D8-51C81C97BCD8}" type="parTrans" cxnId="{22FC49D1-F049-ED4A-B64A-6EAD438E7C25}">
      <dgm:prSet/>
      <dgm:spPr/>
      <dgm:t>
        <a:bodyPr/>
        <a:lstStyle/>
        <a:p>
          <a:endParaRPr lang="en-US"/>
        </a:p>
      </dgm:t>
    </dgm:pt>
    <dgm:pt modelId="{FA09CC2B-0527-9A44-8339-157B30CE6D2A}" type="sibTrans" cxnId="{22FC49D1-F049-ED4A-B64A-6EAD438E7C25}">
      <dgm:prSet/>
      <dgm:spPr/>
      <dgm:t>
        <a:bodyPr/>
        <a:lstStyle/>
        <a:p>
          <a:endParaRPr lang="en-US"/>
        </a:p>
      </dgm:t>
    </dgm:pt>
    <dgm:pt modelId="{A9844C53-DB3E-D947-8E52-377E5502AF54}">
      <dgm:prSet phldrT="[Text]"/>
      <dgm:spPr/>
      <dgm:t>
        <a:bodyPr/>
        <a:lstStyle/>
        <a:p>
          <a:r>
            <a:rPr lang="en-US" dirty="0"/>
            <a:t>Use familiar programming languages.</a:t>
          </a:r>
        </a:p>
      </dgm:t>
    </dgm:pt>
    <dgm:pt modelId="{88AC635E-4D3B-6D46-AD6C-F20DB71AF951}" type="parTrans" cxnId="{0B951062-88F9-0D48-BB8E-05CB25A1DC59}">
      <dgm:prSet/>
      <dgm:spPr/>
      <dgm:t>
        <a:bodyPr/>
        <a:lstStyle/>
        <a:p>
          <a:endParaRPr lang="en-US"/>
        </a:p>
      </dgm:t>
    </dgm:pt>
    <dgm:pt modelId="{63873D43-3A7E-8843-9C6E-1C9515CDA784}" type="sibTrans" cxnId="{0B951062-88F9-0D48-BB8E-05CB25A1DC59}">
      <dgm:prSet/>
      <dgm:spPr/>
      <dgm:t>
        <a:bodyPr/>
        <a:lstStyle/>
        <a:p>
          <a:endParaRPr lang="en-US"/>
        </a:p>
      </dgm:t>
    </dgm:pt>
    <dgm:pt modelId="{28CC1BBE-B8FD-854C-A254-3E39F43B89F6}">
      <dgm:prSet phldrT="[Text]"/>
      <dgm:spPr/>
      <dgm:t>
        <a:bodyPr/>
        <a:lstStyle/>
        <a:p>
          <a:r>
            <a:rPr lang="en-US" dirty="0"/>
            <a:t>Simple and efficient development workflow.</a:t>
          </a:r>
        </a:p>
      </dgm:t>
    </dgm:pt>
    <dgm:pt modelId="{0A90BA25-E474-754A-9CFF-3258BFA234EE}" type="parTrans" cxnId="{539BB2B3-FD31-DF4C-A809-5E8EC8843470}">
      <dgm:prSet/>
      <dgm:spPr/>
      <dgm:t>
        <a:bodyPr/>
        <a:lstStyle/>
        <a:p>
          <a:endParaRPr lang="en-US"/>
        </a:p>
      </dgm:t>
    </dgm:pt>
    <dgm:pt modelId="{3B7D66B1-0FFE-4645-97F2-EBE91CAA0C5D}" type="sibTrans" cxnId="{539BB2B3-FD31-DF4C-A809-5E8EC8843470}">
      <dgm:prSet/>
      <dgm:spPr/>
      <dgm:t>
        <a:bodyPr/>
        <a:lstStyle/>
        <a:p>
          <a:endParaRPr lang="en-US"/>
        </a:p>
      </dgm:t>
    </dgm:pt>
    <dgm:pt modelId="{20FA493D-B54E-A640-8CA6-05FD2EECF96A}">
      <dgm:prSet phldrT="[Text]" custT="1"/>
      <dgm:spPr/>
      <dgm:t>
        <a:bodyPr/>
        <a:lstStyle/>
        <a:p>
          <a:r>
            <a:rPr lang="en-US" sz="1600" dirty="0"/>
            <a:t>How do you know a resource is ready?</a:t>
          </a:r>
        </a:p>
      </dgm:t>
    </dgm:pt>
    <dgm:pt modelId="{C77F6DAF-989C-6F41-B779-FCC41B208A5F}" type="parTrans" cxnId="{7C1DB680-80A5-BF4F-86A1-0EE20648782E}">
      <dgm:prSet/>
      <dgm:spPr/>
      <dgm:t>
        <a:bodyPr/>
        <a:lstStyle/>
        <a:p>
          <a:endParaRPr lang="en-US"/>
        </a:p>
      </dgm:t>
    </dgm:pt>
    <dgm:pt modelId="{9BBEE505-8183-E244-B89E-C824D2384913}" type="sibTrans" cxnId="{7C1DB680-80A5-BF4F-86A1-0EE20648782E}">
      <dgm:prSet/>
      <dgm:spPr/>
      <dgm:t>
        <a:bodyPr/>
        <a:lstStyle/>
        <a:p>
          <a:endParaRPr lang="en-US"/>
        </a:p>
      </dgm:t>
    </dgm:pt>
    <dgm:pt modelId="{E972CFAE-2042-DC42-88FB-E8548294CD7F}">
      <dgm:prSet phldrT="[Text]" custT="1"/>
      <dgm:spPr/>
      <dgm:t>
        <a:bodyPr/>
        <a:lstStyle/>
        <a:p>
          <a:r>
            <a:rPr lang="en-US" sz="1600" dirty="0"/>
            <a:t>How do you roll back?</a:t>
          </a:r>
        </a:p>
      </dgm:t>
    </dgm:pt>
    <dgm:pt modelId="{92524C49-2055-4948-9057-8C3C012854F3}" type="parTrans" cxnId="{1F75287E-D8E0-6045-9829-5EA61C07AE08}">
      <dgm:prSet/>
      <dgm:spPr/>
      <dgm:t>
        <a:bodyPr/>
        <a:lstStyle/>
        <a:p>
          <a:endParaRPr lang="en-US"/>
        </a:p>
      </dgm:t>
    </dgm:pt>
    <dgm:pt modelId="{52180A08-F6E0-8546-918E-C7F0E0E2E248}" type="sibTrans" cxnId="{1F75287E-D8E0-6045-9829-5EA61C07AE08}">
      <dgm:prSet/>
      <dgm:spPr/>
      <dgm:t>
        <a:bodyPr/>
        <a:lstStyle/>
        <a:p>
          <a:endParaRPr lang="en-US"/>
        </a:p>
      </dgm:t>
    </dgm:pt>
    <dgm:pt modelId="{40887B1C-94F2-CD48-AEE3-80D19EC2B627}">
      <dgm:prSet phldrT="[Text]" custT="1"/>
      <dgm:spPr/>
      <dgm:t>
        <a:bodyPr/>
        <a:lstStyle/>
        <a:p>
          <a:endParaRPr lang="en-US" sz="1600" dirty="0"/>
        </a:p>
      </dgm:t>
    </dgm:pt>
    <dgm:pt modelId="{054374FC-931E-5D47-AA41-602429DDAB39}" type="parTrans" cxnId="{C81EE597-3E35-0346-A277-6B22382C809B}">
      <dgm:prSet/>
      <dgm:spPr/>
      <dgm:t>
        <a:bodyPr/>
        <a:lstStyle/>
        <a:p>
          <a:endParaRPr lang="en-US"/>
        </a:p>
      </dgm:t>
    </dgm:pt>
    <dgm:pt modelId="{3CD8C5DE-F18D-4241-BFCA-37EEFCA792C8}" type="sibTrans" cxnId="{C81EE597-3E35-0346-A277-6B22382C809B}">
      <dgm:prSet/>
      <dgm:spPr/>
      <dgm:t>
        <a:bodyPr/>
        <a:lstStyle/>
        <a:p>
          <a:endParaRPr lang="en-US"/>
        </a:p>
      </dgm:t>
    </dgm:pt>
    <dgm:pt modelId="{C1FC56B9-6470-4046-9FA1-DAB3EB2951CF}">
      <dgm:prSet phldrT="[Text]" custT="1"/>
      <dgm:spPr/>
      <dgm:t>
        <a:bodyPr/>
        <a:lstStyle/>
        <a:p>
          <a:endParaRPr lang="en-US" sz="1600" dirty="0"/>
        </a:p>
      </dgm:t>
    </dgm:pt>
    <dgm:pt modelId="{6FFFEEF8-2F3C-2347-AA35-7D66220751BB}" type="parTrans" cxnId="{D8047538-81D3-364F-81ED-F2945B06B5AA}">
      <dgm:prSet/>
      <dgm:spPr/>
      <dgm:t>
        <a:bodyPr/>
        <a:lstStyle/>
        <a:p>
          <a:endParaRPr lang="en-US"/>
        </a:p>
      </dgm:t>
    </dgm:pt>
    <dgm:pt modelId="{DF639C43-3E3B-7D44-B877-D9F24554D69C}" type="sibTrans" cxnId="{D8047538-81D3-364F-81ED-F2945B06B5AA}">
      <dgm:prSet/>
      <dgm:spPr/>
      <dgm:t>
        <a:bodyPr/>
        <a:lstStyle/>
        <a:p>
          <a:endParaRPr lang="en-US"/>
        </a:p>
      </dgm:t>
    </dgm:pt>
    <dgm:pt modelId="{DFDE4E3C-AAB3-2440-91A9-6D6A7DFEBE08}">
      <dgm:prSet phldrT="[Text]" custT="1"/>
      <dgm:spPr/>
      <dgm:t>
        <a:bodyPr/>
        <a:lstStyle/>
        <a:p>
          <a:endParaRPr lang="en-US" sz="1600" dirty="0"/>
        </a:p>
      </dgm:t>
    </dgm:pt>
    <dgm:pt modelId="{20E4478A-0D0D-8241-B013-459460AC9AD1}" type="parTrans" cxnId="{20B335BB-C951-204B-8357-A96ECE9AA72E}">
      <dgm:prSet/>
      <dgm:spPr/>
      <dgm:t>
        <a:bodyPr/>
        <a:lstStyle/>
        <a:p>
          <a:endParaRPr lang="en-US"/>
        </a:p>
      </dgm:t>
    </dgm:pt>
    <dgm:pt modelId="{B0501221-9CA9-374B-92DB-8F22C1FCBE0E}" type="sibTrans" cxnId="{20B335BB-C951-204B-8357-A96ECE9AA72E}">
      <dgm:prSet/>
      <dgm:spPr/>
      <dgm:t>
        <a:bodyPr/>
        <a:lstStyle/>
        <a:p>
          <a:endParaRPr lang="en-US"/>
        </a:p>
      </dgm:t>
    </dgm:pt>
    <dgm:pt modelId="{2EF676AB-9450-BC47-ABE2-60ADFCAFCA6D}">
      <dgm:prSet/>
      <dgm:spPr/>
      <dgm:t>
        <a:bodyPr/>
        <a:lstStyle/>
        <a:p>
          <a:endParaRPr lang="en-US" dirty="0"/>
        </a:p>
      </dgm:t>
    </dgm:pt>
    <dgm:pt modelId="{3C47B1F2-5620-A54A-BB8B-330CC7EB2A83}" type="parTrans" cxnId="{6721490E-5E92-2E45-A302-D4D6F77D042A}">
      <dgm:prSet/>
      <dgm:spPr/>
      <dgm:t>
        <a:bodyPr/>
        <a:lstStyle/>
        <a:p>
          <a:endParaRPr lang="en-US"/>
        </a:p>
      </dgm:t>
    </dgm:pt>
    <dgm:pt modelId="{EE227C91-FC00-7248-8B2E-1FB32A28E670}" type="sibTrans" cxnId="{6721490E-5E92-2E45-A302-D4D6F77D042A}">
      <dgm:prSet/>
      <dgm:spPr/>
      <dgm:t>
        <a:bodyPr/>
        <a:lstStyle/>
        <a:p>
          <a:endParaRPr lang="en-US"/>
        </a:p>
      </dgm:t>
    </dgm:pt>
    <dgm:pt modelId="{4B299C29-5481-3E4D-84D1-0146ECAEABBC}">
      <dgm:prSet/>
      <dgm:spPr/>
      <dgm:t>
        <a:bodyPr/>
        <a:lstStyle/>
        <a:p>
          <a:r>
            <a:rPr lang="en-US" dirty="0"/>
            <a:t>Reproducible</a:t>
          </a:r>
        </a:p>
      </dgm:t>
    </dgm:pt>
    <dgm:pt modelId="{7155B7E2-F801-9F40-BE9D-9219D1261702}" type="parTrans" cxnId="{49371901-28FF-0343-AE89-420BC8165A25}">
      <dgm:prSet/>
      <dgm:spPr/>
      <dgm:t>
        <a:bodyPr/>
        <a:lstStyle/>
        <a:p>
          <a:endParaRPr lang="en-US"/>
        </a:p>
      </dgm:t>
    </dgm:pt>
    <dgm:pt modelId="{7AF94547-1454-DE4D-8363-561DE1F49B32}" type="sibTrans" cxnId="{49371901-28FF-0343-AE89-420BC8165A25}">
      <dgm:prSet/>
      <dgm:spPr/>
      <dgm:t>
        <a:bodyPr/>
        <a:lstStyle/>
        <a:p>
          <a:endParaRPr lang="en-US"/>
        </a:p>
      </dgm:t>
    </dgm:pt>
    <dgm:pt modelId="{505B6674-42C8-1F4B-BD55-159846C5500F}">
      <dgm:prSet/>
      <dgm:spPr/>
      <dgm:t>
        <a:bodyPr/>
        <a:lstStyle/>
        <a:p>
          <a:endParaRPr lang="en-US" dirty="0"/>
        </a:p>
      </dgm:t>
    </dgm:pt>
    <dgm:pt modelId="{FA9C8647-E203-2745-AECF-4AF2925BB4D0}" type="parTrans" cxnId="{376886E6-49A9-DF46-807E-447AAB50DA17}">
      <dgm:prSet/>
      <dgm:spPr/>
      <dgm:t>
        <a:bodyPr/>
        <a:lstStyle/>
        <a:p>
          <a:endParaRPr lang="en-US"/>
        </a:p>
      </dgm:t>
    </dgm:pt>
    <dgm:pt modelId="{54DB09CE-2925-7242-AEE6-A4CBDF79D766}" type="sibTrans" cxnId="{376886E6-49A9-DF46-807E-447AAB50DA17}">
      <dgm:prSet/>
      <dgm:spPr/>
      <dgm:t>
        <a:bodyPr/>
        <a:lstStyle/>
        <a:p>
          <a:endParaRPr lang="en-US"/>
        </a:p>
      </dgm:t>
    </dgm:pt>
    <dgm:pt modelId="{8C906997-37AD-9B4D-ADD4-9B8830072568}">
      <dgm:prSet/>
      <dgm:spPr/>
      <dgm:t>
        <a:bodyPr/>
        <a:lstStyle/>
        <a:p>
          <a:r>
            <a:rPr lang="en-US" dirty="0"/>
            <a:t>Configuration syntax</a:t>
          </a:r>
        </a:p>
      </dgm:t>
    </dgm:pt>
    <dgm:pt modelId="{54A8A88E-9888-2D42-A082-34D004A2AE72}" type="parTrans" cxnId="{79680A28-B6B8-E245-83CC-7021B6D40780}">
      <dgm:prSet/>
      <dgm:spPr/>
      <dgm:t>
        <a:bodyPr/>
        <a:lstStyle/>
        <a:p>
          <a:endParaRPr lang="en-US"/>
        </a:p>
      </dgm:t>
    </dgm:pt>
    <dgm:pt modelId="{82C954C0-DE0D-7C49-9C0B-2B5E838C54DE}" type="sibTrans" cxnId="{79680A28-B6B8-E245-83CC-7021B6D40780}">
      <dgm:prSet/>
      <dgm:spPr/>
      <dgm:t>
        <a:bodyPr/>
        <a:lstStyle/>
        <a:p>
          <a:endParaRPr lang="en-US"/>
        </a:p>
      </dgm:t>
    </dgm:pt>
    <dgm:pt modelId="{1CF4A4A6-231D-2142-9EB0-00D0EF469C0F}">
      <dgm:prSet/>
      <dgm:spPr/>
      <dgm:t>
        <a:bodyPr/>
        <a:lstStyle/>
        <a:p>
          <a:endParaRPr lang="en-US" dirty="0"/>
        </a:p>
      </dgm:t>
    </dgm:pt>
    <dgm:pt modelId="{B305FB3C-78D0-D244-AB39-8A6A2952C1F6}" type="parTrans" cxnId="{B6ECB345-1E26-9846-8FDB-27E70EB47A81}">
      <dgm:prSet/>
      <dgm:spPr/>
      <dgm:t>
        <a:bodyPr/>
        <a:lstStyle/>
        <a:p>
          <a:endParaRPr lang="en-US"/>
        </a:p>
      </dgm:t>
    </dgm:pt>
    <dgm:pt modelId="{1E747C7A-EEF9-1D44-8452-14597861E900}" type="sibTrans" cxnId="{B6ECB345-1E26-9846-8FDB-27E70EB47A81}">
      <dgm:prSet/>
      <dgm:spPr/>
      <dgm:t>
        <a:bodyPr/>
        <a:lstStyle/>
        <a:p>
          <a:endParaRPr lang="en-US"/>
        </a:p>
      </dgm:t>
    </dgm:pt>
    <dgm:pt modelId="{472E2509-282E-2447-B1C0-EAF04CBD4410}">
      <dgm:prSet/>
      <dgm:spPr/>
      <dgm:t>
        <a:bodyPr/>
        <a:lstStyle/>
        <a:p>
          <a:r>
            <a:rPr lang="en-US" dirty="0"/>
            <a:t>No abstraction, lots of details required.</a:t>
          </a:r>
        </a:p>
      </dgm:t>
    </dgm:pt>
    <dgm:pt modelId="{353F06EE-C5D6-9D41-8683-8A879B04A6CD}" type="parTrans" cxnId="{B26D21EA-8D7F-C847-931D-250A6BBABFDE}">
      <dgm:prSet/>
      <dgm:spPr/>
      <dgm:t>
        <a:bodyPr/>
        <a:lstStyle/>
        <a:p>
          <a:endParaRPr lang="en-US"/>
        </a:p>
      </dgm:t>
    </dgm:pt>
    <dgm:pt modelId="{843C3D40-8C92-194E-993E-F3FB219C89AC}" type="sibTrans" cxnId="{B26D21EA-8D7F-C847-931D-250A6BBABFDE}">
      <dgm:prSet/>
      <dgm:spPr/>
      <dgm:t>
        <a:bodyPr/>
        <a:lstStyle/>
        <a:p>
          <a:endParaRPr lang="en-US"/>
        </a:p>
      </dgm:t>
    </dgm:pt>
    <dgm:pt modelId="{D45F1171-F478-C44A-9302-A6365C01D58E}">
      <dgm:prSet phldrT="[Text]"/>
      <dgm:spPr/>
      <dgm:t>
        <a:bodyPr/>
        <a:lstStyle/>
        <a:p>
          <a:r>
            <a:rPr lang="en-US" dirty="0"/>
            <a:t>Higher level constructs that automatically create underlying resources.</a:t>
          </a:r>
        </a:p>
      </dgm:t>
    </dgm:pt>
    <dgm:pt modelId="{973C97BA-02DE-944C-8A8C-04A173994181}" type="parTrans" cxnId="{9F76A973-9D42-E941-97DC-055396846F58}">
      <dgm:prSet/>
      <dgm:spPr/>
      <dgm:t>
        <a:bodyPr/>
        <a:lstStyle/>
        <a:p>
          <a:endParaRPr lang="en-US"/>
        </a:p>
      </dgm:t>
    </dgm:pt>
    <dgm:pt modelId="{E7C86C19-C6C1-3D4D-970E-1EEA93FC550C}" type="sibTrans" cxnId="{9F76A973-9D42-E941-97DC-055396846F58}">
      <dgm:prSet/>
      <dgm:spPr/>
      <dgm:t>
        <a:bodyPr/>
        <a:lstStyle/>
        <a:p>
          <a:endParaRPr lang="en-US"/>
        </a:p>
      </dgm:t>
    </dgm:pt>
    <dgm:pt modelId="{0C710292-2C8B-2F4C-8E91-00AA4AE2E6C0}">
      <dgm:prSet phldrT="[Text]"/>
      <dgm:spPr/>
      <dgm:t>
        <a:bodyPr/>
        <a:lstStyle/>
        <a:p>
          <a:endParaRPr lang="en-US" dirty="0"/>
        </a:p>
      </dgm:t>
    </dgm:pt>
    <dgm:pt modelId="{DD1A85B3-BF6A-1D44-9621-10DBF08DB61D}" type="parTrans" cxnId="{C1051ADE-B191-9748-B0B2-B4AEAF134376}">
      <dgm:prSet/>
      <dgm:spPr/>
      <dgm:t>
        <a:bodyPr/>
        <a:lstStyle/>
        <a:p>
          <a:endParaRPr lang="en-US"/>
        </a:p>
      </dgm:t>
    </dgm:pt>
    <dgm:pt modelId="{42EA94A7-D22D-7548-9F7C-55601E97DC96}" type="sibTrans" cxnId="{C1051ADE-B191-9748-B0B2-B4AEAF134376}">
      <dgm:prSet/>
      <dgm:spPr/>
      <dgm:t>
        <a:bodyPr/>
        <a:lstStyle/>
        <a:p>
          <a:endParaRPr lang="en-US"/>
        </a:p>
      </dgm:t>
    </dgm:pt>
    <dgm:pt modelId="{1D38597F-BEBB-EC49-8A22-F3FBDD519F2B}">
      <dgm:prSet phldrT="[Text]"/>
      <dgm:spPr/>
      <dgm:t>
        <a:bodyPr/>
        <a:lstStyle/>
        <a:p>
          <a:endParaRPr lang="en-US" dirty="0"/>
        </a:p>
      </dgm:t>
    </dgm:pt>
    <dgm:pt modelId="{AE0CD756-0991-D54D-896C-0E31F5D9104A}" type="parTrans" cxnId="{2194EF77-5429-6E49-AF44-5980DF526E0E}">
      <dgm:prSet/>
      <dgm:spPr/>
      <dgm:t>
        <a:bodyPr/>
        <a:lstStyle/>
        <a:p>
          <a:endParaRPr lang="en-US"/>
        </a:p>
      </dgm:t>
    </dgm:pt>
    <dgm:pt modelId="{AF8D135A-362A-974E-B8AE-9186EDBCDC74}" type="sibTrans" cxnId="{2194EF77-5429-6E49-AF44-5980DF526E0E}">
      <dgm:prSet/>
      <dgm:spPr/>
      <dgm:t>
        <a:bodyPr/>
        <a:lstStyle/>
        <a:p>
          <a:endParaRPr lang="en-US"/>
        </a:p>
      </dgm:t>
    </dgm:pt>
    <dgm:pt modelId="{86B00B13-9A3E-BA45-A5B2-BA08F15369CF}" type="pres">
      <dgm:prSet presAssocID="{6BB00F82-6C09-7A4B-8BF2-5332B0591C44}" presName="linearFlow" presStyleCnt="0">
        <dgm:presLayoutVars>
          <dgm:dir/>
          <dgm:animLvl val="lvl"/>
          <dgm:resizeHandles/>
        </dgm:presLayoutVars>
      </dgm:prSet>
      <dgm:spPr/>
    </dgm:pt>
    <dgm:pt modelId="{3EE8EEBB-E085-A84B-818E-71C30456DE3D}" type="pres">
      <dgm:prSet presAssocID="{F4FF35AC-A033-A946-BB42-1935802C855E}" presName="compositeNode" presStyleCnt="0">
        <dgm:presLayoutVars>
          <dgm:bulletEnabled val="1"/>
        </dgm:presLayoutVars>
      </dgm:prSet>
      <dgm:spPr/>
    </dgm:pt>
    <dgm:pt modelId="{8BF0B5F0-B0F1-2847-B120-1873BC134A6E}" type="pres">
      <dgm:prSet presAssocID="{F4FF35AC-A033-A946-BB42-1935802C855E}"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F825C1-797D-2242-9E15-D5821BE648C6}" type="pres">
      <dgm:prSet presAssocID="{F4FF35AC-A033-A946-BB42-1935802C855E}" presName="childNode" presStyleLbl="node1" presStyleIdx="0" presStyleCnt="3">
        <dgm:presLayoutVars>
          <dgm:bulletEnabled val="1"/>
        </dgm:presLayoutVars>
      </dgm:prSet>
      <dgm:spPr/>
    </dgm:pt>
    <dgm:pt modelId="{21CC4F85-3B68-D141-84DA-9172CCA4C463}" type="pres">
      <dgm:prSet presAssocID="{F4FF35AC-A033-A946-BB42-1935802C855E}" presName="parentNode" presStyleLbl="revTx" presStyleIdx="0" presStyleCnt="3">
        <dgm:presLayoutVars>
          <dgm:chMax val="0"/>
          <dgm:bulletEnabled val="1"/>
        </dgm:presLayoutVars>
      </dgm:prSet>
      <dgm:spPr/>
    </dgm:pt>
    <dgm:pt modelId="{33BCCAF7-52C7-0344-BE99-47DDDAC01283}" type="pres">
      <dgm:prSet presAssocID="{F8CF98AE-9CDF-4A43-BA23-A9E310E671C6}" presName="sibTrans" presStyleCnt="0"/>
      <dgm:spPr/>
    </dgm:pt>
    <dgm:pt modelId="{875557E3-4E0D-D146-9125-EF95BC3BB085}" type="pres">
      <dgm:prSet presAssocID="{41AF3C44-4C51-094F-A2DA-C34F9E314859}" presName="compositeNode" presStyleCnt="0">
        <dgm:presLayoutVars>
          <dgm:bulletEnabled val="1"/>
        </dgm:presLayoutVars>
      </dgm:prSet>
      <dgm:spPr/>
    </dgm:pt>
    <dgm:pt modelId="{1991A602-14C2-8F41-AE2F-90153E6E7330}" type="pres">
      <dgm:prSet presAssocID="{41AF3C44-4C51-094F-A2DA-C34F9E314859}"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D95A97A0-2552-C446-8039-D6570DFB7566}" type="pres">
      <dgm:prSet presAssocID="{41AF3C44-4C51-094F-A2DA-C34F9E314859}" presName="childNode" presStyleLbl="node1" presStyleIdx="1" presStyleCnt="3">
        <dgm:presLayoutVars>
          <dgm:bulletEnabled val="1"/>
        </dgm:presLayoutVars>
      </dgm:prSet>
      <dgm:spPr/>
    </dgm:pt>
    <dgm:pt modelId="{A1F8E57B-AF6B-DE4D-85D1-A9ADAB0A5F47}" type="pres">
      <dgm:prSet presAssocID="{41AF3C44-4C51-094F-A2DA-C34F9E314859}" presName="parentNode" presStyleLbl="revTx" presStyleIdx="1" presStyleCnt="3">
        <dgm:presLayoutVars>
          <dgm:chMax val="0"/>
          <dgm:bulletEnabled val="1"/>
        </dgm:presLayoutVars>
      </dgm:prSet>
      <dgm:spPr/>
    </dgm:pt>
    <dgm:pt modelId="{F9235732-7493-5149-B11A-3014110F625D}" type="pres">
      <dgm:prSet presAssocID="{AE9CC632-9C8B-7647-89FF-270C70559334}" presName="sibTrans" presStyleCnt="0"/>
      <dgm:spPr/>
    </dgm:pt>
    <dgm:pt modelId="{0499C3B3-DA89-614E-9B79-42EAE092E342}" type="pres">
      <dgm:prSet presAssocID="{F565D465-9601-4E4C-9CB7-1CB989FB3EB3}" presName="compositeNode" presStyleCnt="0">
        <dgm:presLayoutVars>
          <dgm:bulletEnabled val="1"/>
        </dgm:presLayoutVars>
      </dgm:prSet>
      <dgm:spPr/>
    </dgm:pt>
    <dgm:pt modelId="{0EA65846-80DF-C64F-B853-DDB7B8118826}" type="pres">
      <dgm:prSet presAssocID="{F565D465-9601-4E4C-9CB7-1CB989FB3EB3}" presName="image" presStyleLbl="fgImgPlace1" presStyleIdx="2" presStyleCnt="3"/>
      <dgm:spPr>
        <a:blipFill>
          <a:blip xmlns:r="http://schemas.openxmlformats.org/officeDocument/2006/relationships" r:embed="rId3"/>
          <a:stretch>
            <a:fillRect l="-70000" r="-70000"/>
          </a:stretch>
        </a:blipFill>
      </dgm:spPr>
    </dgm:pt>
    <dgm:pt modelId="{946B502B-27A2-364C-98C4-791D8BD99F82}" type="pres">
      <dgm:prSet presAssocID="{F565D465-9601-4E4C-9CB7-1CB989FB3EB3}" presName="childNode" presStyleLbl="node1" presStyleIdx="2" presStyleCnt="3">
        <dgm:presLayoutVars>
          <dgm:bulletEnabled val="1"/>
        </dgm:presLayoutVars>
      </dgm:prSet>
      <dgm:spPr/>
    </dgm:pt>
    <dgm:pt modelId="{EA361679-67DD-DE43-8005-B3572EADF4A3}" type="pres">
      <dgm:prSet presAssocID="{F565D465-9601-4E4C-9CB7-1CB989FB3EB3}" presName="parentNode" presStyleLbl="revTx" presStyleIdx="2" presStyleCnt="3">
        <dgm:presLayoutVars>
          <dgm:chMax val="0"/>
          <dgm:bulletEnabled val="1"/>
        </dgm:presLayoutVars>
      </dgm:prSet>
      <dgm:spPr/>
    </dgm:pt>
  </dgm:ptLst>
  <dgm:cxnLst>
    <dgm:cxn modelId="{D1DD0200-441E-9C41-AE98-D73D0AD5432A}" type="presOf" srcId="{F4FF35AC-A033-A946-BB42-1935802C855E}" destId="{21CC4F85-3B68-D141-84DA-9172CCA4C463}" srcOrd="0" destOrd="0" presId="urn:microsoft.com/office/officeart/2005/8/layout/hList2"/>
    <dgm:cxn modelId="{49371901-28FF-0343-AE89-420BC8165A25}" srcId="{41AF3C44-4C51-094F-A2DA-C34F9E314859}" destId="{4B299C29-5481-3E4D-84D1-0146ECAEABBC}" srcOrd="2" destOrd="0" parTransId="{7155B7E2-F801-9F40-BE9D-9219D1261702}" sibTransId="{7AF94547-1454-DE4D-8363-561DE1F49B32}"/>
    <dgm:cxn modelId="{6721490E-5E92-2E45-A302-D4D6F77D042A}" srcId="{41AF3C44-4C51-094F-A2DA-C34F9E314859}" destId="{2EF676AB-9450-BC47-ABE2-60ADFCAFCA6D}" srcOrd="1" destOrd="0" parTransId="{3C47B1F2-5620-A54A-BB8B-330CC7EB2A83}" sibTransId="{EE227C91-FC00-7248-8B2E-1FB32A28E670}"/>
    <dgm:cxn modelId="{516A7E1D-0BCF-AB47-B283-798E556A7D6D}" type="presOf" srcId="{A9844C53-DB3E-D947-8E52-377E5502AF54}" destId="{946B502B-27A2-364C-98C4-791D8BD99F82}" srcOrd="0" destOrd="0" presId="urn:microsoft.com/office/officeart/2005/8/layout/hList2"/>
    <dgm:cxn modelId="{BB7A8F25-E1DE-FC40-B58C-D690CC8CDB19}" type="presOf" srcId="{F565D465-9601-4E4C-9CB7-1CB989FB3EB3}" destId="{EA361679-67DD-DE43-8005-B3572EADF4A3}" srcOrd="0" destOrd="0" presId="urn:microsoft.com/office/officeart/2005/8/layout/hList2"/>
    <dgm:cxn modelId="{D8C1C627-5D0E-2A43-97CA-C869F4EB03E3}" type="presOf" srcId="{E972CFAE-2042-DC42-88FB-E8548294CD7F}" destId="{A8F825C1-797D-2242-9E15-D5821BE648C6}" srcOrd="0" destOrd="6" presId="urn:microsoft.com/office/officeart/2005/8/layout/hList2"/>
    <dgm:cxn modelId="{79680A28-B6B8-E245-83CC-7021B6D40780}" srcId="{41AF3C44-4C51-094F-A2DA-C34F9E314859}" destId="{8C906997-37AD-9B4D-ADD4-9B8830072568}" srcOrd="4" destOrd="0" parTransId="{54A8A88E-9888-2D42-A082-34D004A2AE72}" sibTransId="{82C954C0-DE0D-7C49-9C0B-2B5E838C54DE}"/>
    <dgm:cxn modelId="{6EEFDC2C-CA4D-1D4A-B679-A8B3AE2301A0}" type="presOf" srcId="{1D38597F-BEBB-EC49-8A22-F3FBDD519F2B}" destId="{946B502B-27A2-364C-98C4-791D8BD99F82}" srcOrd="0" destOrd="1" presId="urn:microsoft.com/office/officeart/2005/8/layout/hList2"/>
    <dgm:cxn modelId="{D8047538-81D3-364F-81ED-F2945B06B5AA}" srcId="{F4FF35AC-A033-A946-BB42-1935802C855E}" destId="{C1FC56B9-6470-4046-9FA1-DAB3EB2951CF}" srcOrd="3" destOrd="0" parTransId="{6FFFEEF8-2F3C-2347-AA35-7D66220751BB}" sibTransId="{DF639C43-3E3B-7D44-B877-D9F24554D69C}"/>
    <dgm:cxn modelId="{1C391D39-805C-6E41-879B-0172DB3377AF}" srcId="{F4FF35AC-A033-A946-BB42-1935802C855E}" destId="{7719891E-0F0A-E54C-80B2-BEA56E90FD6D}" srcOrd="2" destOrd="0" parTransId="{7555AA98-A1C5-8045-8E7B-F76137E924B9}" sibTransId="{BD812A2A-BCA4-AF4E-BD40-C222B2B4FA37}"/>
    <dgm:cxn modelId="{B6ECB345-1E26-9846-8FDB-27E70EB47A81}" srcId="{41AF3C44-4C51-094F-A2DA-C34F9E314859}" destId="{1CF4A4A6-231D-2142-9EB0-00D0EF469C0F}" srcOrd="5" destOrd="0" parTransId="{B305FB3C-78D0-D244-AB39-8A6A2952C1F6}" sibTransId="{1E747C7A-EEF9-1D44-8452-14597861E900}"/>
    <dgm:cxn modelId="{70472A4B-7FA6-8E47-A14E-052ABD53B2F7}" type="presOf" srcId="{41AF3C44-4C51-094F-A2DA-C34F9E314859}" destId="{A1F8E57B-AF6B-DE4D-85D1-A9ADAB0A5F47}" srcOrd="0" destOrd="0" presId="urn:microsoft.com/office/officeart/2005/8/layout/hList2"/>
    <dgm:cxn modelId="{1A5B0F50-7BA7-E64E-BD43-34FBB74F82C5}" type="presOf" srcId="{DFDE4E3C-AAB3-2440-91A9-6D6A7DFEBE08}" destId="{A8F825C1-797D-2242-9E15-D5821BE648C6}" srcOrd="0" destOrd="5" presId="urn:microsoft.com/office/officeart/2005/8/layout/hList2"/>
    <dgm:cxn modelId="{A7BD1D53-BA3E-614C-A1EE-22646C2EEA8B}" type="presOf" srcId="{6BB00F82-6C09-7A4B-8BF2-5332B0591C44}" destId="{86B00B13-9A3E-BA45-A5B2-BA08F15369CF}" srcOrd="0" destOrd="0" presId="urn:microsoft.com/office/officeart/2005/8/layout/hList2"/>
    <dgm:cxn modelId="{CD7BD654-B958-E84E-B938-28CAB99EFA14}" type="presOf" srcId="{2EF676AB-9450-BC47-ABE2-60ADFCAFCA6D}" destId="{D95A97A0-2552-C446-8039-D6570DFB7566}" srcOrd="0" destOrd="1" presId="urn:microsoft.com/office/officeart/2005/8/layout/hList2"/>
    <dgm:cxn modelId="{64B2565C-68DA-6849-9628-58921CB83CB9}" srcId="{6BB00F82-6C09-7A4B-8BF2-5332B0591C44}" destId="{41AF3C44-4C51-094F-A2DA-C34F9E314859}" srcOrd="1" destOrd="0" parTransId="{E911BD7F-8ACC-724F-BAA5-B5EAB2678B48}" sibTransId="{AE9CC632-9C8B-7647-89FF-270C70559334}"/>
    <dgm:cxn modelId="{CC220E5D-5161-3544-8519-EB76D4B5191D}" type="presOf" srcId="{C1FC56B9-6470-4046-9FA1-DAB3EB2951CF}" destId="{A8F825C1-797D-2242-9E15-D5821BE648C6}" srcOrd="0" destOrd="3" presId="urn:microsoft.com/office/officeart/2005/8/layout/hList2"/>
    <dgm:cxn modelId="{0B951062-88F9-0D48-BB8E-05CB25A1DC59}" srcId="{F565D465-9601-4E4C-9CB7-1CB989FB3EB3}" destId="{A9844C53-DB3E-D947-8E52-377E5502AF54}" srcOrd="0" destOrd="0" parTransId="{88AC635E-4D3B-6D46-AD6C-F20DB71AF951}" sibTransId="{63873D43-3A7E-8843-9C6E-1C9515CDA784}"/>
    <dgm:cxn modelId="{B6180263-61D4-7D47-8BC9-396C42FA19A4}" type="presOf" srcId="{0C710292-2C8B-2F4C-8E91-00AA4AE2E6C0}" destId="{946B502B-27A2-364C-98C4-791D8BD99F82}" srcOrd="0" destOrd="3" presId="urn:microsoft.com/office/officeart/2005/8/layout/hList2"/>
    <dgm:cxn modelId="{9F76A973-9D42-E941-97DC-055396846F58}" srcId="{F565D465-9601-4E4C-9CB7-1CB989FB3EB3}" destId="{D45F1171-F478-C44A-9302-A6365C01D58E}" srcOrd="2" destOrd="0" parTransId="{973C97BA-02DE-944C-8A8C-04A173994181}" sibTransId="{E7C86C19-C6C1-3D4D-970E-1EEA93FC550C}"/>
    <dgm:cxn modelId="{2194EF77-5429-6E49-AF44-5980DF526E0E}" srcId="{F565D465-9601-4E4C-9CB7-1CB989FB3EB3}" destId="{1D38597F-BEBB-EC49-8A22-F3FBDD519F2B}" srcOrd="1" destOrd="0" parTransId="{AE0CD756-0991-D54D-896C-0E31F5D9104A}" sibTransId="{AF8D135A-362A-974E-B8AE-9186EDBCDC74}"/>
    <dgm:cxn modelId="{CF12BA7B-414C-7243-A1CB-640A9F544E53}" type="presOf" srcId="{40887B1C-94F2-CD48-AEE3-80D19EC2B627}" destId="{A8F825C1-797D-2242-9E15-D5821BE648C6}" srcOrd="0" destOrd="1" presId="urn:microsoft.com/office/officeart/2005/8/layout/hList2"/>
    <dgm:cxn modelId="{1F75287E-D8E0-6045-9829-5EA61C07AE08}" srcId="{F4FF35AC-A033-A946-BB42-1935802C855E}" destId="{E972CFAE-2042-DC42-88FB-E8548294CD7F}" srcOrd="6" destOrd="0" parTransId="{92524C49-2055-4948-9057-8C3C012854F3}" sibTransId="{52180A08-F6E0-8546-918E-C7F0E0E2E248}"/>
    <dgm:cxn modelId="{B03E597E-FEE8-E042-9163-091832D2F08E}" srcId="{F4FF35AC-A033-A946-BB42-1935802C855E}" destId="{6F35EEFF-D289-FD44-85B2-DA4144FBA001}" srcOrd="0" destOrd="0" parTransId="{5CC76B5A-5499-C14A-825F-56F18F55AEC5}" sibTransId="{E7E306A8-DC76-7A44-B6F6-E7327C4BACDD}"/>
    <dgm:cxn modelId="{7C1DB680-80A5-BF4F-86A1-0EE20648782E}" srcId="{F4FF35AC-A033-A946-BB42-1935802C855E}" destId="{20FA493D-B54E-A640-8CA6-05FD2EECF96A}" srcOrd="4" destOrd="0" parTransId="{C77F6DAF-989C-6F41-B779-FCC41B208A5F}" sibTransId="{9BBEE505-8183-E244-B89E-C824D2384913}"/>
    <dgm:cxn modelId="{001E9688-7B6F-9C44-AD7A-A00C70E6D930}" type="presOf" srcId="{D45F1171-F478-C44A-9302-A6365C01D58E}" destId="{946B502B-27A2-364C-98C4-791D8BD99F82}" srcOrd="0" destOrd="2" presId="urn:microsoft.com/office/officeart/2005/8/layout/hList2"/>
    <dgm:cxn modelId="{11E47393-1A0F-314B-91C4-297871CD5F6B}" srcId="{41AF3C44-4C51-094F-A2DA-C34F9E314859}" destId="{4753E11D-8CB2-E149-AE7E-B0648164D4AC}" srcOrd="0" destOrd="0" parTransId="{1F43B8D1-51B4-2F4E-B8C0-C8248CAD99D1}" sibTransId="{5077DDFA-2E16-DF4A-A2CC-C78C527D46CA}"/>
    <dgm:cxn modelId="{C81EE597-3E35-0346-A277-6B22382C809B}" srcId="{F4FF35AC-A033-A946-BB42-1935802C855E}" destId="{40887B1C-94F2-CD48-AEE3-80D19EC2B627}" srcOrd="1" destOrd="0" parTransId="{054374FC-931E-5D47-AA41-602429DDAB39}" sibTransId="{3CD8C5DE-F18D-4241-BFCA-37EEFCA792C8}"/>
    <dgm:cxn modelId="{B71A2CA3-60F8-9448-90EA-242C04F58260}" type="presOf" srcId="{8C906997-37AD-9B4D-ADD4-9B8830072568}" destId="{D95A97A0-2552-C446-8039-D6570DFB7566}" srcOrd="0" destOrd="4" presId="urn:microsoft.com/office/officeart/2005/8/layout/hList2"/>
    <dgm:cxn modelId="{C63E43AE-AFF4-0440-852C-8DA2C1586A55}" type="presOf" srcId="{20FA493D-B54E-A640-8CA6-05FD2EECF96A}" destId="{A8F825C1-797D-2242-9E15-D5821BE648C6}" srcOrd="0" destOrd="4" presId="urn:microsoft.com/office/officeart/2005/8/layout/hList2"/>
    <dgm:cxn modelId="{D08737B0-EFFE-D847-AE9D-7D37546C1FB1}" type="presOf" srcId="{28CC1BBE-B8FD-854C-A254-3E39F43B89F6}" destId="{946B502B-27A2-364C-98C4-791D8BD99F82}" srcOrd="0" destOrd="4" presId="urn:microsoft.com/office/officeart/2005/8/layout/hList2"/>
    <dgm:cxn modelId="{539BB2B3-FD31-DF4C-A809-5E8EC8843470}" srcId="{F565D465-9601-4E4C-9CB7-1CB989FB3EB3}" destId="{28CC1BBE-B8FD-854C-A254-3E39F43B89F6}" srcOrd="4" destOrd="0" parTransId="{0A90BA25-E474-754A-9CFF-3258BFA234EE}" sibTransId="{3B7D66B1-0FFE-4645-97F2-EBE91CAA0C5D}"/>
    <dgm:cxn modelId="{758646B8-ED3B-594A-99BB-DEE00EAFE614}" srcId="{6BB00F82-6C09-7A4B-8BF2-5332B0591C44}" destId="{F4FF35AC-A033-A946-BB42-1935802C855E}" srcOrd="0" destOrd="0" parTransId="{138C585D-ABB5-9346-ACE5-45473DD03B01}" sibTransId="{F8CF98AE-9CDF-4A43-BA23-A9E310E671C6}"/>
    <dgm:cxn modelId="{20B335BB-C951-204B-8357-A96ECE9AA72E}" srcId="{F4FF35AC-A033-A946-BB42-1935802C855E}" destId="{DFDE4E3C-AAB3-2440-91A9-6D6A7DFEBE08}" srcOrd="5" destOrd="0" parTransId="{20E4478A-0D0D-8241-B013-459460AC9AD1}" sibTransId="{B0501221-9CA9-374B-92DB-8F22C1FCBE0E}"/>
    <dgm:cxn modelId="{AB5AD2BD-8244-7C4A-B8A3-958A16F6A911}" type="presOf" srcId="{505B6674-42C8-1F4B-BD55-159846C5500F}" destId="{D95A97A0-2552-C446-8039-D6570DFB7566}" srcOrd="0" destOrd="3" presId="urn:microsoft.com/office/officeart/2005/8/layout/hList2"/>
    <dgm:cxn modelId="{4D55A7C6-0994-5248-A346-1F949C05B2C3}" type="presOf" srcId="{4753E11D-8CB2-E149-AE7E-B0648164D4AC}" destId="{D95A97A0-2552-C446-8039-D6570DFB7566}" srcOrd="0" destOrd="0" presId="urn:microsoft.com/office/officeart/2005/8/layout/hList2"/>
    <dgm:cxn modelId="{EAD891CE-E8CD-2F49-9360-0421666FAFE6}" type="presOf" srcId="{7719891E-0F0A-E54C-80B2-BEA56E90FD6D}" destId="{A8F825C1-797D-2242-9E15-D5821BE648C6}" srcOrd="0" destOrd="2" presId="urn:microsoft.com/office/officeart/2005/8/layout/hList2"/>
    <dgm:cxn modelId="{22FC49D1-F049-ED4A-B64A-6EAD438E7C25}" srcId="{6BB00F82-6C09-7A4B-8BF2-5332B0591C44}" destId="{F565D465-9601-4E4C-9CB7-1CB989FB3EB3}" srcOrd="2" destOrd="0" parTransId="{FB4A8AB3-1C2C-4547-B1D8-51C81C97BCD8}" sibTransId="{FA09CC2B-0527-9A44-8339-157B30CE6D2A}"/>
    <dgm:cxn modelId="{6EAE9FD3-5ADB-8149-A5A0-49FE4D08BE9F}" type="presOf" srcId="{1CF4A4A6-231D-2142-9EB0-00D0EF469C0F}" destId="{D95A97A0-2552-C446-8039-D6570DFB7566}" srcOrd="0" destOrd="5" presId="urn:microsoft.com/office/officeart/2005/8/layout/hList2"/>
    <dgm:cxn modelId="{CEADE2D9-B960-9C48-A668-919F7878BB25}" type="presOf" srcId="{6F35EEFF-D289-FD44-85B2-DA4144FBA001}" destId="{A8F825C1-797D-2242-9E15-D5821BE648C6}" srcOrd="0" destOrd="0" presId="urn:microsoft.com/office/officeart/2005/8/layout/hList2"/>
    <dgm:cxn modelId="{C1051ADE-B191-9748-B0B2-B4AEAF134376}" srcId="{F565D465-9601-4E4C-9CB7-1CB989FB3EB3}" destId="{0C710292-2C8B-2F4C-8E91-00AA4AE2E6C0}" srcOrd="3" destOrd="0" parTransId="{DD1A85B3-BF6A-1D44-9621-10DBF08DB61D}" sibTransId="{42EA94A7-D22D-7548-9F7C-55601E97DC96}"/>
    <dgm:cxn modelId="{24D83FE5-4979-474D-BF7D-8D6EE5FEC156}" type="presOf" srcId="{472E2509-282E-2447-B1C0-EAF04CBD4410}" destId="{D95A97A0-2552-C446-8039-D6570DFB7566}" srcOrd="0" destOrd="6" presId="urn:microsoft.com/office/officeart/2005/8/layout/hList2"/>
    <dgm:cxn modelId="{376886E6-49A9-DF46-807E-447AAB50DA17}" srcId="{41AF3C44-4C51-094F-A2DA-C34F9E314859}" destId="{505B6674-42C8-1F4B-BD55-159846C5500F}" srcOrd="3" destOrd="0" parTransId="{FA9C8647-E203-2745-AECF-4AF2925BB4D0}" sibTransId="{54DB09CE-2925-7242-AEE6-A4CBDF79D766}"/>
    <dgm:cxn modelId="{B26D21EA-8D7F-C847-931D-250A6BBABFDE}" srcId="{41AF3C44-4C51-094F-A2DA-C34F9E314859}" destId="{472E2509-282E-2447-B1C0-EAF04CBD4410}" srcOrd="6" destOrd="0" parTransId="{353F06EE-C5D6-9D41-8683-8A879B04A6CD}" sibTransId="{843C3D40-8C92-194E-993E-F3FB219C89AC}"/>
    <dgm:cxn modelId="{536DE1F7-C795-2C47-9924-5A71354791D4}" type="presOf" srcId="{4B299C29-5481-3E4D-84D1-0146ECAEABBC}" destId="{D95A97A0-2552-C446-8039-D6570DFB7566}" srcOrd="0" destOrd="2" presId="urn:microsoft.com/office/officeart/2005/8/layout/hList2"/>
    <dgm:cxn modelId="{AA301FEA-A997-C64C-ACF8-A13C3610149D}" type="presParOf" srcId="{86B00B13-9A3E-BA45-A5B2-BA08F15369CF}" destId="{3EE8EEBB-E085-A84B-818E-71C30456DE3D}" srcOrd="0" destOrd="0" presId="urn:microsoft.com/office/officeart/2005/8/layout/hList2"/>
    <dgm:cxn modelId="{2D1C1967-7A31-0645-8499-82D419B40728}" type="presParOf" srcId="{3EE8EEBB-E085-A84B-818E-71C30456DE3D}" destId="{8BF0B5F0-B0F1-2847-B120-1873BC134A6E}" srcOrd="0" destOrd="0" presId="urn:microsoft.com/office/officeart/2005/8/layout/hList2"/>
    <dgm:cxn modelId="{460263B3-9BA4-284F-B3E5-AE67500D8BAF}" type="presParOf" srcId="{3EE8EEBB-E085-A84B-818E-71C30456DE3D}" destId="{A8F825C1-797D-2242-9E15-D5821BE648C6}" srcOrd="1" destOrd="0" presId="urn:microsoft.com/office/officeart/2005/8/layout/hList2"/>
    <dgm:cxn modelId="{2E03B661-3E7B-754D-A32D-6DF926D0A07F}" type="presParOf" srcId="{3EE8EEBB-E085-A84B-818E-71C30456DE3D}" destId="{21CC4F85-3B68-D141-84DA-9172CCA4C463}" srcOrd="2" destOrd="0" presId="urn:microsoft.com/office/officeart/2005/8/layout/hList2"/>
    <dgm:cxn modelId="{B7D8027B-B0CC-BE4D-97B4-A0A25984771C}" type="presParOf" srcId="{86B00B13-9A3E-BA45-A5B2-BA08F15369CF}" destId="{33BCCAF7-52C7-0344-BE99-47DDDAC01283}" srcOrd="1" destOrd="0" presId="urn:microsoft.com/office/officeart/2005/8/layout/hList2"/>
    <dgm:cxn modelId="{A6792038-C335-E349-8C83-EDA2B9AF061F}" type="presParOf" srcId="{86B00B13-9A3E-BA45-A5B2-BA08F15369CF}" destId="{875557E3-4E0D-D146-9125-EF95BC3BB085}" srcOrd="2" destOrd="0" presId="urn:microsoft.com/office/officeart/2005/8/layout/hList2"/>
    <dgm:cxn modelId="{79F1A8EB-E29A-0044-AC5D-6B37DCF19736}" type="presParOf" srcId="{875557E3-4E0D-D146-9125-EF95BC3BB085}" destId="{1991A602-14C2-8F41-AE2F-90153E6E7330}" srcOrd="0" destOrd="0" presId="urn:microsoft.com/office/officeart/2005/8/layout/hList2"/>
    <dgm:cxn modelId="{9D5D3141-8AB0-7842-AFBC-BFAE90062D91}" type="presParOf" srcId="{875557E3-4E0D-D146-9125-EF95BC3BB085}" destId="{D95A97A0-2552-C446-8039-D6570DFB7566}" srcOrd="1" destOrd="0" presId="urn:microsoft.com/office/officeart/2005/8/layout/hList2"/>
    <dgm:cxn modelId="{5FC197FC-2496-2542-BC49-40D2D9A1E1DE}" type="presParOf" srcId="{875557E3-4E0D-D146-9125-EF95BC3BB085}" destId="{A1F8E57B-AF6B-DE4D-85D1-A9ADAB0A5F47}" srcOrd="2" destOrd="0" presId="urn:microsoft.com/office/officeart/2005/8/layout/hList2"/>
    <dgm:cxn modelId="{B888D439-73EF-A44E-AAF2-BCBD968F8EF7}" type="presParOf" srcId="{86B00B13-9A3E-BA45-A5B2-BA08F15369CF}" destId="{F9235732-7493-5149-B11A-3014110F625D}" srcOrd="3" destOrd="0" presId="urn:microsoft.com/office/officeart/2005/8/layout/hList2"/>
    <dgm:cxn modelId="{8FC5CCC7-44BF-394A-B220-A83A209B869A}" type="presParOf" srcId="{86B00B13-9A3E-BA45-A5B2-BA08F15369CF}" destId="{0499C3B3-DA89-614E-9B79-42EAE092E342}" srcOrd="4" destOrd="0" presId="urn:microsoft.com/office/officeart/2005/8/layout/hList2"/>
    <dgm:cxn modelId="{7A1D86C8-D3CE-2942-9431-CD4256327CB5}" type="presParOf" srcId="{0499C3B3-DA89-614E-9B79-42EAE092E342}" destId="{0EA65846-80DF-C64F-B853-DDB7B8118826}" srcOrd="0" destOrd="0" presId="urn:microsoft.com/office/officeart/2005/8/layout/hList2"/>
    <dgm:cxn modelId="{A0D05948-11F2-864D-8841-705BFA6E2506}" type="presParOf" srcId="{0499C3B3-DA89-614E-9B79-42EAE092E342}" destId="{946B502B-27A2-364C-98C4-791D8BD99F82}" srcOrd="1" destOrd="0" presId="urn:microsoft.com/office/officeart/2005/8/layout/hList2"/>
    <dgm:cxn modelId="{7D81AABC-9976-5240-848C-E945F7CD68B4}" type="presParOf" srcId="{0499C3B3-DA89-614E-9B79-42EAE092E342}" destId="{EA361679-67DD-DE43-8005-B3572EADF4A3}"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F2127F-D789-4B73-91C7-0A3E50DB7934}">
      <dsp:nvSpPr>
        <dsp:cNvPr id="0" name=""/>
        <dsp:cNvSpPr/>
      </dsp:nvSpPr>
      <dsp:spPr>
        <a:xfrm>
          <a:off x="4878591" y="0"/>
          <a:ext cx="1136953" cy="1136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DC10BAA-F96C-4F23-897B-B618D9A57AEF}">
      <dsp:nvSpPr>
        <dsp:cNvPr id="0" name=""/>
        <dsp:cNvSpPr/>
      </dsp:nvSpPr>
      <dsp:spPr>
        <a:xfrm>
          <a:off x="3822849" y="1121828"/>
          <a:ext cx="3248437" cy="48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dirty="0"/>
            <a:t>Blake Green</a:t>
          </a:r>
        </a:p>
      </dsp:txBody>
      <dsp:txXfrm>
        <a:off x="3822849" y="1121828"/>
        <a:ext cx="3248437" cy="487265"/>
      </dsp:txXfrm>
    </dsp:sp>
    <dsp:sp modelId="{90FEC950-C6AD-4F98-B0A4-157432F55D47}">
      <dsp:nvSpPr>
        <dsp:cNvPr id="0" name=""/>
        <dsp:cNvSpPr/>
      </dsp:nvSpPr>
      <dsp:spPr>
        <a:xfrm>
          <a:off x="6552" y="2815890"/>
          <a:ext cx="3248437" cy="32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Font typeface="+mj-lt"/>
            <a:buNone/>
          </a:pPr>
          <a:endParaRPr lang="en-US" sz="1100" kern="1200" dirty="0"/>
        </a:p>
      </dsp:txBody>
      <dsp:txXfrm>
        <a:off x="6552" y="2815890"/>
        <a:ext cx="3248437" cy="32178"/>
      </dsp:txXfrm>
    </dsp:sp>
    <dsp:sp modelId="{6978DF7E-9ABC-49EC-9E09-AFECCB40E342}">
      <dsp:nvSpPr>
        <dsp:cNvPr id="0" name=""/>
        <dsp:cNvSpPr/>
      </dsp:nvSpPr>
      <dsp:spPr>
        <a:xfrm>
          <a:off x="1200266" y="1964180"/>
          <a:ext cx="1136953" cy="1136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855656-8FA0-4C23-A06C-972616300CDD}">
      <dsp:nvSpPr>
        <dsp:cNvPr id="0" name=""/>
        <dsp:cNvSpPr/>
      </dsp:nvSpPr>
      <dsp:spPr>
        <a:xfrm>
          <a:off x="95202" y="2941615"/>
          <a:ext cx="3248437" cy="48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Personal website: </a:t>
          </a:r>
          <a:r>
            <a:rPr lang="en-US" sz="1500" kern="1200" dirty="0">
              <a:hlinkClick xmlns:r="http://schemas.openxmlformats.org/officeDocument/2006/relationships" r:id="rId5"/>
            </a:rPr>
            <a:t>https://greengocloud.com</a:t>
          </a:r>
          <a:endParaRPr lang="en-US" sz="1500" kern="1200" dirty="0"/>
        </a:p>
      </dsp:txBody>
      <dsp:txXfrm>
        <a:off x="95202" y="2941615"/>
        <a:ext cx="3248437" cy="487265"/>
      </dsp:txXfrm>
    </dsp:sp>
    <dsp:sp modelId="{B5524973-4F1D-4D14-B575-F4E2B922369C}">
      <dsp:nvSpPr>
        <dsp:cNvPr id="0" name=""/>
        <dsp:cNvSpPr/>
      </dsp:nvSpPr>
      <dsp:spPr>
        <a:xfrm>
          <a:off x="3823466" y="2815890"/>
          <a:ext cx="3248437" cy="32178"/>
        </a:xfrm>
        <a:prstGeom prst="rect">
          <a:avLst/>
        </a:prstGeom>
        <a:noFill/>
        <a:ln>
          <a:noFill/>
        </a:ln>
        <a:effectLst/>
      </dsp:spPr>
      <dsp:style>
        <a:lnRef idx="0">
          <a:scrgbClr r="0" g="0" b="0"/>
        </a:lnRef>
        <a:fillRef idx="0">
          <a:scrgbClr r="0" g="0" b="0"/>
        </a:fillRef>
        <a:effectRef idx="0">
          <a:scrgbClr r="0" g="0" b="0"/>
        </a:effectRef>
        <a:fontRef idx="minor"/>
      </dsp:style>
    </dsp:sp>
    <dsp:sp modelId="{A9AC63EB-58D3-4CCB-93D5-EB4AC1EA3F84}">
      <dsp:nvSpPr>
        <dsp:cNvPr id="0" name=""/>
        <dsp:cNvSpPr/>
      </dsp:nvSpPr>
      <dsp:spPr>
        <a:xfrm>
          <a:off x="8666652" y="1999881"/>
          <a:ext cx="1136953" cy="1136953"/>
        </a:xfrm>
        <a:prstGeom prst="rect">
          <a:avLst/>
        </a:prstGeom>
        <a:solidFill>
          <a:schemeClr val="accent5">
            <a:hueOff val="6237238"/>
            <a:satOff val="-4013"/>
            <a:lumOff val="2744"/>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2DD245-A196-4774-B3FD-4E6EEBA8B58F}">
      <dsp:nvSpPr>
        <dsp:cNvPr id="0" name=""/>
        <dsp:cNvSpPr/>
      </dsp:nvSpPr>
      <dsp:spPr>
        <a:xfrm>
          <a:off x="7627938" y="3250497"/>
          <a:ext cx="3248437" cy="48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a:pPr>
          <a:r>
            <a:rPr lang="en-US" sz="1500" kern="1200" dirty="0"/>
            <a:t>Twitter: @</a:t>
          </a:r>
          <a:r>
            <a:rPr lang="en-US" sz="1500" kern="1200" dirty="0" err="1"/>
            <a:t>TSgt_Green</a:t>
          </a:r>
          <a:endParaRPr lang="en-US" sz="1500" kern="1200" dirty="0"/>
        </a:p>
      </dsp:txBody>
      <dsp:txXfrm>
        <a:off x="7627938" y="3250497"/>
        <a:ext cx="3248437" cy="487265"/>
      </dsp:txXfrm>
    </dsp:sp>
    <dsp:sp modelId="{1F25C481-0575-4E55-A1FC-EE8D6524578B}">
      <dsp:nvSpPr>
        <dsp:cNvPr id="0" name=""/>
        <dsp:cNvSpPr/>
      </dsp:nvSpPr>
      <dsp:spPr>
        <a:xfrm>
          <a:off x="7640380" y="2815890"/>
          <a:ext cx="3248437" cy="3217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C4F85-3B68-D141-84DA-9172CCA4C463}">
      <dsp:nvSpPr>
        <dsp:cNvPr id="0" name=""/>
        <dsp:cNvSpPr/>
      </dsp:nvSpPr>
      <dsp:spPr>
        <a:xfrm rot="16200000">
          <a:off x="-1683487" y="2597840"/>
          <a:ext cx="3939731" cy="45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98920" bIns="0" numCol="1" spcCol="1270" anchor="t" anchorCtr="0">
          <a:noAutofit/>
        </a:bodyPr>
        <a:lstStyle/>
        <a:p>
          <a:pPr marL="0" lvl="0" indent="0" algn="r" defTabSz="1422400">
            <a:lnSpc>
              <a:spcPct val="90000"/>
            </a:lnSpc>
            <a:spcBef>
              <a:spcPct val="0"/>
            </a:spcBef>
            <a:spcAft>
              <a:spcPct val="35000"/>
            </a:spcAft>
            <a:buNone/>
          </a:pPr>
          <a:r>
            <a:rPr lang="en-US" sz="3200" kern="1200" dirty="0"/>
            <a:t>Scripted</a:t>
          </a:r>
        </a:p>
      </dsp:txBody>
      <dsp:txXfrm>
        <a:off x="-1683487" y="2597840"/>
        <a:ext cx="3939731" cy="452319"/>
      </dsp:txXfrm>
    </dsp:sp>
    <dsp:sp modelId="{A8F825C1-797D-2242-9E15-D5821BE648C6}">
      <dsp:nvSpPr>
        <dsp:cNvPr id="0" name=""/>
        <dsp:cNvSpPr/>
      </dsp:nvSpPr>
      <dsp:spPr>
        <a:xfrm>
          <a:off x="512537" y="854133"/>
          <a:ext cx="2253028" cy="3939731"/>
        </a:xfrm>
        <a:prstGeom prst="rect">
          <a:avLst/>
        </a:prstGeom>
        <a:solidFill>
          <a:schemeClr val="lt1">
            <a:hueOff val="0"/>
            <a:satOff val="0"/>
            <a:lumOff val="0"/>
            <a:alphaOff val="0"/>
          </a:schemeClr>
        </a:solidFill>
        <a:ln w="19050"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98920"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What happens if an API call fails?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How do you make updates?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How do you know a resource is ready?</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How do you roll back?</a:t>
          </a:r>
        </a:p>
      </dsp:txBody>
      <dsp:txXfrm>
        <a:off x="512537" y="854133"/>
        <a:ext cx="2253028" cy="3939731"/>
      </dsp:txXfrm>
    </dsp:sp>
    <dsp:sp modelId="{8BF0B5F0-B0F1-2847-B120-1873BC134A6E}">
      <dsp:nvSpPr>
        <dsp:cNvPr id="0" name=""/>
        <dsp:cNvSpPr/>
      </dsp:nvSpPr>
      <dsp:spPr>
        <a:xfrm>
          <a:off x="60218" y="257072"/>
          <a:ext cx="904638" cy="90463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8E57B-AF6B-DE4D-85D1-A9ADAB0A5F47}">
      <dsp:nvSpPr>
        <dsp:cNvPr id="0" name=""/>
        <dsp:cNvSpPr/>
      </dsp:nvSpPr>
      <dsp:spPr>
        <a:xfrm rot="16200000">
          <a:off x="1605981" y="2597840"/>
          <a:ext cx="3939731" cy="45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98920" bIns="0" numCol="1" spcCol="1270" anchor="t" anchorCtr="0">
          <a:noAutofit/>
        </a:bodyPr>
        <a:lstStyle/>
        <a:p>
          <a:pPr marL="0" lvl="0" indent="0" algn="r" defTabSz="1422400">
            <a:lnSpc>
              <a:spcPct val="90000"/>
            </a:lnSpc>
            <a:spcBef>
              <a:spcPct val="0"/>
            </a:spcBef>
            <a:spcAft>
              <a:spcPct val="35000"/>
            </a:spcAft>
            <a:buNone/>
          </a:pPr>
          <a:r>
            <a:rPr lang="en-US" sz="3200" kern="1200" dirty="0"/>
            <a:t>Declarative</a:t>
          </a:r>
        </a:p>
      </dsp:txBody>
      <dsp:txXfrm>
        <a:off x="1605981" y="2597840"/>
        <a:ext cx="3939731" cy="452319"/>
      </dsp:txXfrm>
    </dsp:sp>
    <dsp:sp modelId="{D95A97A0-2552-C446-8039-D6570DFB7566}">
      <dsp:nvSpPr>
        <dsp:cNvPr id="0" name=""/>
        <dsp:cNvSpPr/>
      </dsp:nvSpPr>
      <dsp:spPr>
        <a:xfrm>
          <a:off x="3802006" y="854133"/>
          <a:ext cx="2253028" cy="3939731"/>
        </a:xfrm>
        <a:prstGeom prst="rect">
          <a:avLst/>
        </a:prstGeom>
        <a:solidFill>
          <a:schemeClr val="lt1">
            <a:hueOff val="0"/>
            <a:satOff val="0"/>
            <a:lumOff val="0"/>
            <a:alphaOff val="0"/>
          </a:schemeClr>
        </a:solidFill>
        <a:ln w="19050"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398920" rIns="149352" bIns="14935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Easy to automate</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Reproducible</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Configuration syntax</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No abstraction, lots of details required.</a:t>
          </a:r>
        </a:p>
      </dsp:txBody>
      <dsp:txXfrm>
        <a:off x="3802006" y="854133"/>
        <a:ext cx="2253028" cy="3939731"/>
      </dsp:txXfrm>
    </dsp:sp>
    <dsp:sp modelId="{1991A602-14C2-8F41-AE2F-90153E6E7330}">
      <dsp:nvSpPr>
        <dsp:cNvPr id="0" name=""/>
        <dsp:cNvSpPr/>
      </dsp:nvSpPr>
      <dsp:spPr>
        <a:xfrm>
          <a:off x="3349687" y="257072"/>
          <a:ext cx="904638" cy="90463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19050"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61679-67DD-DE43-8005-B3572EADF4A3}">
      <dsp:nvSpPr>
        <dsp:cNvPr id="0" name=""/>
        <dsp:cNvSpPr/>
      </dsp:nvSpPr>
      <dsp:spPr>
        <a:xfrm rot="16200000">
          <a:off x="4895450" y="2597840"/>
          <a:ext cx="3939731" cy="452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98920" bIns="0" numCol="1" spcCol="1270" anchor="t" anchorCtr="0">
          <a:noAutofit/>
        </a:bodyPr>
        <a:lstStyle/>
        <a:p>
          <a:pPr marL="0" lvl="0" indent="0" algn="r" defTabSz="1422400">
            <a:lnSpc>
              <a:spcPct val="90000"/>
            </a:lnSpc>
            <a:spcBef>
              <a:spcPct val="0"/>
            </a:spcBef>
            <a:spcAft>
              <a:spcPct val="35000"/>
            </a:spcAft>
            <a:buNone/>
          </a:pPr>
          <a:r>
            <a:rPr lang="en-US" sz="3200" kern="1200" dirty="0"/>
            <a:t>CDK</a:t>
          </a:r>
        </a:p>
      </dsp:txBody>
      <dsp:txXfrm>
        <a:off x="4895450" y="2597840"/>
        <a:ext cx="3939731" cy="452319"/>
      </dsp:txXfrm>
    </dsp:sp>
    <dsp:sp modelId="{946B502B-27A2-364C-98C4-791D8BD99F82}">
      <dsp:nvSpPr>
        <dsp:cNvPr id="0" name=""/>
        <dsp:cNvSpPr/>
      </dsp:nvSpPr>
      <dsp:spPr>
        <a:xfrm>
          <a:off x="7091475" y="854133"/>
          <a:ext cx="2253028" cy="3939731"/>
        </a:xfrm>
        <a:prstGeom prst="rect">
          <a:avLst/>
        </a:prstGeom>
        <a:solidFill>
          <a:schemeClr val="lt1">
            <a:hueOff val="0"/>
            <a:satOff val="0"/>
            <a:lumOff val="0"/>
            <a:alphaOff val="0"/>
          </a:schemeClr>
        </a:solidFill>
        <a:ln w="19050"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398920" rIns="149352" bIns="14935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Use familiar programming languages.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Higher level constructs that automatically create underlying resources.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Simple and efficient development workflow.</a:t>
          </a:r>
        </a:p>
      </dsp:txBody>
      <dsp:txXfrm>
        <a:off x="7091475" y="854133"/>
        <a:ext cx="2253028" cy="3939731"/>
      </dsp:txXfrm>
    </dsp:sp>
    <dsp:sp modelId="{0EA65846-80DF-C64F-B853-DDB7B8118826}">
      <dsp:nvSpPr>
        <dsp:cNvPr id="0" name=""/>
        <dsp:cNvSpPr/>
      </dsp:nvSpPr>
      <dsp:spPr>
        <a:xfrm>
          <a:off x="6639156" y="257072"/>
          <a:ext cx="904638" cy="904638"/>
        </a:xfrm>
        <a:prstGeom prst="rect">
          <a:avLst/>
        </a:prstGeom>
        <a:blipFill>
          <a:blip xmlns:r="http://schemas.openxmlformats.org/officeDocument/2006/relationships" r:embed="rId3"/>
          <a:stretch>
            <a:fillRect l="-70000" r="-70000"/>
          </a:stretch>
        </a:blipFill>
        <a:ln w="19050"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2EAFDF-0B11-EB45-BDB5-79CC7A65B610}" type="datetimeFigureOut">
              <a:rPr lang="en-US" smtClean="0"/>
              <a:t>2/12/20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487BEE-3D92-C444-A9CD-10F4296A81C8}" type="slidenum">
              <a:rPr lang="en-US" smtClean="0"/>
              <a:t>‹#›</a:t>
            </a:fld>
            <a:endParaRPr lang="en-US"/>
          </a:p>
        </p:txBody>
      </p:sp>
    </p:spTree>
    <p:extLst>
      <p:ext uri="{BB962C8B-B14F-4D97-AF65-F5344CB8AC3E}">
        <p14:creationId xmlns:p14="http://schemas.microsoft.com/office/powerpoint/2010/main" val="976059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InterVision is a strategic service provider focused on business outcomes-based technology solutions. We aim to help IT leaders transform their business by solving for the right technology, deployed on the right premise, and managed through the right model to fit their unique demands and long-term goals.</a:t>
            </a:r>
          </a:p>
          <a:p>
            <a:pPr marL="171450" indent="-171450">
              <a:buFontTx/>
              <a:buChar char="-"/>
            </a:pPr>
            <a:r>
              <a:rPr lang="en-US" sz="1200" b="0" i="0" kern="1200" dirty="0">
                <a:solidFill>
                  <a:schemeClr val="tx1"/>
                </a:solidFill>
                <a:effectLst/>
                <a:latin typeface="+mn-lt"/>
                <a:ea typeface="+mn-ea"/>
                <a:cs typeface="+mn-cs"/>
              </a:rPr>
              <a:t>As a Senior Cloud Services Architect, I am responsible for leading the creation of a technology framework and providing technical leadership in support of client initiatives in cloud computing and automation, with a focus on the design of systems and services that run on cloud platforms.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C487BEE-3D92-C444-A9CD-10F4296A81C8}" type="slidenum">
              <a:rPr lang="en-US" smtClean="0"/>
              <a:t>3</a:t>
            </a:fld>
            <a:endParaRPr lang="en-US"/>
          </a:p>
        </p:txBody>
      </p:sp>
    </p:spTree>
    <p:extLst>
      <p:ext uri="{BB962C8B-B14F-4D97-AF65-F5344CB8AC3E}">
        <p14:creationId xmlns:p14="http://schemas.microsoft.com/office/powerpoint/2010/main" val="327182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 app encompasses the stacks and constructs defined within it. This will make more sense in the demo.</a:t>
            </a:r>
          </a:p>
          <a:p>
            <a:pPr marL="171450" indent="-171450">
              <a:buFontTx/>
              <a:buChar char="-"/>
            </a:pPr>
            <a:r>
              <a:rPr lang="en-US" dirty="0"/>
              <a:t>A stack is all AWS resources defined with the scope of a stack, either directly or indirectly, are provisioned as a single unit. Think of CloudFormation stacks.</a:t>
            </a:r>
          </a:p>
          <a:p>
            <a:pPr marL="171450" indent="-171450">
              <a:buFontTx/>
              <a:buChar char="-"/>
            </a:pPr>
            <a:r>
              <a:rPr lang="en-US" sz="1200" b="0" i="0" kern="1200" dirty="0">
                <a:solidFill>
                  <a:schemeClr val="tx1"/>
                </a:solidFill>
                <a:effectLst/>
                <a:latin typeface="+mn-lt"/>
                <a:ea typeface="+mn-ea"/>
                <a:cs typeface="+mn-cs"/>
              </a:rPr>
              <a:t>A construct can represent a single resource, such as an Amazon Simple Storage Service (Amazon S3) bucket, or it can represent a higher-level component consisting of multiple AWS CDK resources. I.e. </a:t>
            </a:r>
            <a:r>
              <a:rPr lang="en-US" sz="1200" b="0" i="0" kern="1200" dirty="0" err="1">
                <a:solidFill>
                  <a:schemeClr val="tx1"/>
                </a:solidFill>
                <a:effectLst/>
                <a:latin typeface="+mn-lt"/>
                <a:ea typeface="+mn-ea"/>
                <a:cs typeface="+mn-cs"/>
              </a:rPr>
              <a:t>ApplicationLoadBalancedFargateService</a:t>
            </a:r>
            <a:r>
              <a:rPr lang="en-US" sz="1200" b="0" i="0" kern="1200" dirty="0">
                <a:solidFill>
                  <a:schemeClr val="tx1"/>
                </a:solidFill>
                <a:effectLst/>
                <a:latin typeface="+mn-lt"/>
                <a:ea typeface="+mn-ea"/>
                <a:cs typeface="+mn-cs"/>
              </a:rPr>
              <a:t>.</a:t>
            </a:r>
          </a:p>
          <a:p>
            <a:pPr marL="171450" indent="-171450">
              <a:buFontTx/>
              <a:buChar char="-"/>
            </a:pPr>
            <a:r>
              <a:rPr lang="en-US" sz="1200" b="0" i="0" kern="1200" dirty="0">
                <a:solidFill>
                  <a:schemeClr val="tx1"/>
                </a:solidFill>
                <a:effectLst/>
                <a:latin typeface="+mn-lt"/>
                <a:ea typeface="+mn-ea"/>
                <a:cs typeface="+mn-cs"/>
              </a:rPr>
              <a:t>All of which compile and deploys resources as a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template.</a:t>
            </a:r>
          </a:p>
        </p:txBody>
      </p:sp>
      <p:sp>
        <p:nvSpPr>
          <p:cNvPr id="4" name="Slide Number Placeholder 3"/>
          <p:cNvSpPr>
            <a:spLocks noGrp="1"/>
          </p:cNvSpPr>
          <p:nvPr>
            <p:ph type="sldNum" sz="quarter" idx="5"/>
          </p:nvPr>
        </p:nvSpPr>
        <p:spPr/>
        <p:txBody>
          <a:bodyPr/>
          <a:lstStyle/>
          <a:p>
            <a:fld id="{FC487BEE-3D92-C444-A9CD-10F4296A81C8}" type="slidenum">
              <a:rPr lang="en-US" smtClean="0"/>
              <a:t>4</a:t>
            </a:fld>
            <a:endParaRPr lang="en-US"/>
          </a:p>
        </p:txBody>
      </p:sp>
    </p:spTree>
    <p:extLst>
      <p:ext uri="{BB962C8B-B14F-4D97-AF65-F5344CB8AC3E}">
        <p14:creationId xmlns:p14="http://schemas.microsoft.com/office/powerpoint/2010/main" val="157436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know why to use the CDK, it’s important to understand how we got to this point or the evolution of </a:t>
            </a:r>
            <a:r>
              <a:rPr lang="en-US" dirty="0" err="1"/>
              <a:t>IaC</a:t>
            </a:r>
            <a:r>
              <a:rPr lang="en-US" dirty="0"/>
              <a:t>.</a:t>
            </a:r>
          </a:p>
          <a:p>
            <a:pPr marL="171450" indent="-171450">
              <a:buFontTx/>
              <a:buChar char="-"/>
            </a:pPr>
            <a:endParaRPr lang="en-US" dirty="0"/>
          </a:p>
          <a:p>
            <a:pPr marL="171450" indent="-171450">
              <a:buFontTx/>
              <a:buChar char="-"/>
            </a:pPr>
            <a:r>
              <a:rPr lang="en-US" dirty="0"/>
              <a:t>I remember writing raw CFN in 2015 when only JSON was supported, YAML was supported in 2016</a:t>
            </a:r>
          </a:p>
          <a:p>
            <a:pPr marL="171450" indent="-171450">
              <a:buFontTx/>
              <a:buChar char="-"/>
            </a:pPr>
            <a:r>
              <a:rPr lang="en-US" dirty="0"/>
              <a:t>Tons of copy and pasting, everything is very low level. What you see is what you get. Touch on declarative later.</a:t>
            </a:r>
          </a:p>
          <a:p>
            <a:pPr marL="171450" indent="-171450">
              <a:buFontTx/>
              <a:buChar char="-"/>
            </a:pPr>
            <a:endParaRPr lang="en-US" dirty="0"/>
          </a:p>
          <a:p>
            <a:pPr marL="171450" indent="-171450">
              <a:buFontTx/>
              <a:buChar char="-"/>
            </a:pPr>
            <a:r>
              <a:rPr lang="en-US" dirty="0"/>
              <a:t>Infra IS code… Personally, I get a chance to learn some python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C487BEE-3D92-C444-A9CD-10F4296A81C8}" type="slidenum">
              <a:rPr lang="en-US" smtClean="0"/>
              <a:t>5</a:t>
            </a:fld>
            <a:endParaRPr lang="en-US"/>
          </a:p>
        </p:txBody>
      </p:sp>
    </p:spTree>
    <p:extLst>
      <p:ext uri="{BB962C8B-B14F-4D97-AF65-F5344CB8AC3E}">
        <p14:creationId xmlns:p14="http://schemas.microsoft.com/office/powerpoint/2010/main" val="406465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We're going to build a </a:t>
            </a:r>
            <a:r>
              <a:rPr lang="en-US" sz="1200" b="0" kern="1200" dirty="0" err="1">
                <a:solidFill>
                  <a:schemeClr val="tx1"/>
                </a:solidFill>
                <a:effectLst/>
                <a:latin typeface="+mn-lt"/>
                <a:ea typeface="+mn-ea"/>
                <a:cs typeface="+mn-cs"/>
              </a:rPr>
              <a:t>HackerNews</a:t>
            </a:r>
            <a:r>
              <a:rPr lang="en-US" sz="1200" b="0" kern="1200" dirty="0">
                <a:solidFill>
                  <a:schemeClr val="tx1"/>
                </a:solidFill>
                <a:effectLst/>
                <a:latin typeface="+mn-lt"/>
                <a:ea typeface="+mn-ea"/>
                <a:cs typeface="+mn-cs"/>
              </a:rPr>
              <a:t> clone build upon </a:t>
            </a:r>
            <a:r>
              <a:rPr lang="en-US" sz="1200" b="0" kern="1200" dirty="0" err="1">
                <a:solidFill>
                  <a:schemeClr val="tx1"/>
                </a:solidFill>
                <a:effectLst/>
                <a:latin typeface="+mn-lt"/>
                <a:ea typeface="+mn-ea"/>
                <a:cs typeface="+mn-cs"/>
              </a:rPr>
              <a:t>HackerNews</a:t>
            </a:r>
            <a:r>
              <a:rPr lang="en-US" sz="1200" b="0" kern="1200" dirty="0">
                <a:solidFill>
                  <a:schemeClr val="tx1"/>
                </a:solidFill>
                <a:effectLst/>
                <a:latin typeface="+mn-lt"/>
                <a:ea typeface="+mn-ea"/>
                <a:cs typeface="+mn-cs"/>
              </a:rPr>
              <a:t> official Firebase API, Vue 2.0 + Vue Router + </a:t>
            </a:r>
            <a:r>
              <a:rPr lang="en-US" sz="1200" b="0" kern="1200" dirty="0" err="1">
                <a:solidFill>
                  <a:schemeClr val="tx1"/>
                </a:solidFill>
                <a:effectLst/>
                <a:latin typeface="+mn-lt"/>
                <a:ea typeface="+mn-ea"/>
                <a:cs typeface="+mn-cs"/>
              </a:rPr>
              <a:t>Vuex</a:t>
            </a:r>
            <a:r>
              <a:rPr lang="en-US" sz="1200" b="0" kern="1200" dirty="0">
                <a:solidFill>
                  <a:schemeClr val="tx1"/>
                </a:solidFill>
                <a:effectLst/>
                <a:latin typeface="+mn-lt"/>
                <a:ea typeface="+mn-ea"/>
                <a:cs typeface="+mn-cs"/>
              </a:rPr>
              <a:t>, with server-side rendering.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AWS </a:t>
            </a:r>
            <a:r>
              <a:rPr lang="en-US" sz="1200" b="0" kern="1200" dirty="0" err="1">
                <a:solidFill>
                  <a:schemeClr val="tx1"/>
                </a:solidFill>
                <a:effectLst/>
                <a:latin typeface="+mn-lt"/>
                <a:ea typeface="+mn-ea"/>
                <a:cs typeface="+mn-cs"/>
              </a:rPr>
              <a:t>Fargate</a:t>
            </a:r>
            <a:r>
              <a:rPr lang="en-US" sz="1200" b="0" kern="1200" dirty="0">
                <a:solidFill>
                  <a:schemeClr val="tx1"/>
                </a:solidFill>
                <a:effectLst/>
                <a:latin typeface="+mn-lt"/>
                <a:ea typeface="+mn-ea"/>
                <a:cs typeface="+mn-cs"/>
              </a:rPr>
              <a:t> is a compute engine for Amazon ECS that allows you to run containers without having to manage servers or clusters. With AWS </a:t>
            </a:r>
            <a:r>
              <a:rPr lang="en-US" sz="1200" b="0" kern="1200" dirty="0" err="1">
                <a:solidFill>
                  <a:schemeClr val="tx1"/>
                </a:solidFill>
                <a:effectLst/>
                <a:latin typeface="+mn-lt"/>
                <a:ea typeface="+mn-ea"/>
                <a:cs typeface="+mn-cs"/>
              </a:rPr>
              <a:t>Fargate</a:t>
            </a:r>
            <a:r>
              <a:rPr lang="en-US" sz="1200" b="0" kern="1200" dirty="0">
                <a:solidFill>
                  <a:schemeClr val="tx1"/>
                </a:solidFill>
                <a:effectLst/>
                <a:latin typeface="+mn-lt"/>
                <a:ea typeface="+mn-ea"/>
                <a:cs typeface="+mn-cs"/>
              </a:rPr>
              <a:t>, you no longer have to provision, configure, and scale clusters of virtual machines to run containers. This removes the need to choose server types, decide when to scale your clusters, or optimize cluster packing. AWS </a:t>
            </a:r>
            <a:r>
              <a:rPr lang="en-US" sz="1200" b="0" kern="1200" dirty="0" err="1">
                <a:solidFill>
                  <a:schemeClr val="tx1"/>
                </a:solidFill>
                <a:effectLst/>
                <a:latin typeface="+mn-lt"/>
                <a:ea typeface="+mn-ea"/>
                <a:cs typeface="+mn-cs"/>
              </a:rPr>
              <a:t>Fargate</a:t>
            </a:r>
            <a:r>
              <a:rPr lang="en-US" sz="1200" b="0" kern="1200" dirty="0">
                <a:solidFill>
                  <a:schemeClr val="tx1"/>
                </a:solidFill>
                <a:effectLst/>
                <a:latin typeface="+mn-lt"/>
                <a:ea typeface="+mn-ea"/>
                <a:cs typeface="+mn-cs"/>
              </a:rPr>
              <a:t> removes the need for you to interact with or think about servers or clusters. </a:t>
            </a:r>
            <a:r>
              <a:rPr lang="en-US" sz="1200" b="0" kern="1200" dirty="0" err="1">
                <a:solidFill>
                  <a:schemeClr val="tx1"/>
                </a:solidFill>
                <a:effectLst/>
                <a:latin typeface="+mn-lt"/>
                <a:ea typeface="+mn-ea"/>
                <a:cs typeface="+mn-cs"/>
              </a:rPr>
              <a:t>Fargate</a:t>
            </a:r>
            <a:r>
              <a:rPr lang="en-US" sz="1200" b="0" kern="1200" dirty="0">
                <a:solidFill>
                  <a:schemeClr val="tx1"/>
                </a:solidFill>
                <a:effectLst/>
                <a:latin typeface="+mn-lt"/>
                <a:ea typeface="+mn-ea"/>
                <a:cs typeface="+mn-cs"/>
              </a:rPr>
              <a:t> lets you focus on designing and building your applications instead of managing the infrastructure that runs them.</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C487BEE-3D92-C444-A9CD-10F4296A81C8}" type="slidenum">
              <a:rPr lang="en-US" smtClean="0"/>
              <a:t>6</a:t>
            </a:fld>
            <a:endParaRPr lang="en-US"/>
          </a:p>
        </p:txBody>
      </p:sp>
    </p:spTree>
    <p:extLst>
      <p:ext uri="{BB962C8B-B14F-4D97-AF65-F5344CB8AC3E}">
        <p14:creationId xmlns:p14="http://schemas.microsoft.com/office/powerpoint/2010/main" val="182442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2/12/20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2/12/20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2/12/20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2/12/20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2/12/20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2/12/20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cloud.guru/series/serverlessconf-nyc-2019/view/yaml-better"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s-samples/aws-cdk-examples" TargetMode="External"/><Relationship Id="rId2" Type="http://schemas.openxmlformats.org/officeDocument/2006/relationships/hyperlink" Target="https://cdkworkshop.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E92A8BB-07B9-40DB-984F-2CB1A2535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DDB745-6C26-4B79-9EF2-08E3E4AB9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16">
            <a:extLst>
              <a:ext uri="{FF2B5EF4-FFF2-40B4-BE49-F238E27FC236}">
                <a16:creationId xmlns:a16="http://schemas.microsoft.com/office/drawing/2014/main" id="{80B3FE6C-0A59-4114-88CB-3C3172D6A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2835162"/>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D7BD87D0-4319-F54F-8539-3E623DFB9739}"/>
              </a:ext>
            </a:extLst>
          </p:cNvPr>
          <p:cNvPicPr>
            <a:picLocks noChangeAspect="1"/>
          </p:cNvPicPr>
          <p:nvPr/>
        </p:nvPicPr>
        <p:blipFill>
          <a:blip r:embed="rId2"/>
          <a:stretch>
            <a:fillRect/>
          </a:stretch>
        </p:blipFill>
        <p:spPr>
          <a:xfrm>
            <a:off x="635458" y="640082"/>
            <a:ext cx="6286705" cy="2373552"/>
          </a:xfrm>
          <a:prstGeom prst="rect">
            <a:avLst/>
          </a:prstGeom>
          <a:effectLst/>
        </p:spPr>
      </p:pic>
      <p:sp>
        <p:nvSpPr>
          <p:cNvPr id="15" name="Freeform: Shape 14">
            <a:extLst>
              <a:ext uri="{FF2B5EF4-FFF2-40B4-BE49-F238E27FC236}">
                <a16:creationId xmlns:a16="http://schemas.microsoft.com/office/drawing/2014/main" id="{DDA3A238-516A-4076-B3C2-230D91350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36999"/>
            <a:ext cx="12191696" cy="3721001"/>
          </a:xfrm>
          <a:custGeom>
            <a:avLst/>
            <a:gdLst>
              <a:gd name="connsiteX0" fmla="*/ 1 w 12191696"/>
              <a:gd name="connsiteY0" fmla="*/ 0 h 3721001"/>
              <a:gd name="connsiteX1" fmla="*/ 71932 w 12191696"/>
              <a:gd name="connsiteY1" fmla="*/ 12261 h 3721001"/>
              <a:gd name="connsiteX2" fmla="*/ 282849 w 12191696"/>
              <a:gd name="connsiteY2" fmla="*/ 48342 h 3721001"/>
              <a:gd name="connsiteX3" fmla="*/ 436464 w 12191696"/>
              <a:gd name="connsiteY3" fmla="*/ 73565 h 3721001"/>
              <a:gd name="connsiteX4" fmla="*/ 619339 w 12191696"/>
              <a:gd name="connsiteY4" fmla="*/ 100188 h 3721001"/>
              <a:gd name="connsiteX5" fmla="*/ 836351 w 12191696"/>
              <a:gd name="connsiteY5" fmla="*/ 132066 h 3721001"/>
              <a:gd name="connsiteX6" fmla="*/ 1076528 w 12191696"/>
              <a:gd name="connsiteY6" fmla="*/ 165696 h 3721001"/>
              <a:gd name="connsiteX7" fmla="*/ 1347183 w 12191696"/>
              <a:gd name="connsiteY7" fmla="*/ 201077 h 3721001"/>
              <a:gd name="connsiteX8" fmla="*/ 1642223 w 12191696"/>
              <a:gd name="connsiteY8" fmla="*/ 238560 h 3721001"/>
              <a:gd name="connsiteX9" fmla="*/ 1962864 w 12191696"/>
              <a:gd name="connsiteY9" fmla="*/ 276043 h 3721001"/>
              <a:gd name="connsiteX10" fmla="*/ 2304232 w 12191696"/>
              <a:gd name="connsiteY10" fmla="*/ 314226 h 3721001"/>
              <a:gd name="connsiteX11" fmla="*/ 2672421 w 12191696"/>
              <a:gd name="connsiteY11" fmla="*/ 349608 h 3721001"/>
              <a:gd name="connsiteX12" fmla="*/ 3057678 w 12191696"/>
              <a:gd name="connsiteY12" fmla="*/ 383588 h 3721001"/>
              <a:gd name="connsiteX13" fmla="*/ 3464881 w 12191696"/>
              <a:gd name="connsiteY13" fmla="*/ 414415 h 3721001"/>
              <a:gd name="connsiteX14" fmla="*/ 3889152 w 12191696"/>
              <a:gd name="connsiteY14" fmla="*/ 443841 h 3721001"/>
              <a:gd name="connsiteX15" fmla="*/ 4331710 w 12191696"/>
              <a:gd name="connsiteY15" fmla="*/ 471515 h 3721001"/>
              <a:gd name="connsiteX16" fmla="*/ 4558476 w 12191696"/>
              <a:gd name="connsiteY16" fmla="*/ 481324 h 3721001"/>
              <a:gd name="connsiteX17" fmla="*/ 4790118 w 12191696"/>
              <a:gd name="connsiteY17" fmla="*/ 492183 h 3721001"/>
              <a:gd name="connsiteX18" fmla="*/ 5025418 w 12191696"/>
              <a:gd name="connsiteY18" fmla="*/ 502342 h 3721001"/>
              <a:gd name="connsiteX19" fmla="*/ 5261937 w 12191696"/>
              <a:gd name="connsiteY19" fmla="*/ 508998 h 3721001"/>
              <a:gd name="connsiteX20" fmla="*/ 5503333 w 12191696"/>
              <a:gd name="connsiteY20" fmla="*/ 514953 h 3721001"/>
              <a:gd name="connsiteX21" fmla="*/ 5747166 w 12191696"/>
              <a:gd name="connsiteY21" fmla="*/ 521259 h 3721001"/>
              <a:gd name="connsiteX22" fmla="*/ 5995877 w 12191696"/>
              <a:gd name="connsiteY22" fmla="*/ 525462 h 3721001"/>
              <a:gd name="connsiteX23" fmla="*/ 6247026 w 12191696"/>
              <a:gd name="connsiteY23" fmla="*/ 525462 h 3721001"/>
              <a:gd name="connsiteX24" fmla="*/ 6500613 w 12191696"/>
              <a:gd name="connsiteY24" fmla="*/ 527564 h 3721001"/>
              <a:gd name="connsiteX25" fmla="*/ 6756639 w 12191696"/>
              <a:gd name="connsiteY25" fmla="*/ 525462 h 3721001"/>
              <a:gd name="connsiteX26" fmla="*/ 7016322 w 12191696"/>
              <a:gd name="connsiteY26" fmla="*/ 521259 h 3721001"/>
              <a:gd name="connsiteX27" fmla="*/ 7276005 w 12191696"/>
              <a:gd name="connsiteY27" fmla="*/ 517405 h 3721001"/>
              <a:gd name="connsiteX28" fmla="*/ 7539345 w 12191696"/>
              <a:gd name="connsiteY28" fmla="*/ 508998 h 3721001"/>
              <a:gd name="connsiteX29" fmla="*/ 7805124 w 12191696"/>
              <a:gd name="connsiteY29" fmla="*/ 500240 h 3721001"/>
              <a:gd name="connsiteX30" fmla="*/ 8070903 w 12191696"/>
              <a:gd name="connsiteY30" fmla="*/ 490081 h 3721001"/>
              <a:gd name="connsiteX31" fmla="*/ 8339121 w 12191696"/>
              <a:gd name="connsiteY31" fmla="*/ 475719 h 3721001"/>
              <a:gd name="connsiteX32" fmla="*/ 8609776 w 12191696"/>
              <a:gd name="connsiteY32" fmla="*/ 458554 h 3721001"/>
              <a:gd name="connsiteX33" fmla="*/ 8881651 w 12191696"/>
              <a:gd name="connsiteY33" fmla="*/ 442089 h 3721001"/>
              <a:gd name="connsiteX34" fmla="*/ 9153526 w 12191696"/>
              <a:gd name="connsiteY34" fmla="*/ 421071 h 3721001"/>
              <a:gd name="connsiteX35" fmla="*/ 9429058 w 12191696"/>
              <a:gd name="connsiteY35" fmla="*/ 395848 h 3721001"/>
              <a:gd name="connsiteX36" fmla="*/ 9700933 w 12191696"/>
              <a:gd name="connsiteY36" fmla="*/ 370626 h 3721001"/>
              <a:gd name="connsiteX37" fmla="*/ 9977684 w 12191696"/>
              <a:gd name="connsiteY37" fmla="*/ 341551 h 3721001"/>
              <a:gd name="connsiteX38" fmla="*/ 10255655 w 12191696"/>
              <a:gd name="connsiteY38" fmla="*/ 309672 h 3721001"/>
              <a:gd name="connsiteX39" fmla="*/ 10529968 w 12191696"/>
              <a:gd name="connsiteY39" fmla="*/ 276043 h 3721001"/>
              <a:gd name="connsiteX40" fmla="*/ 10807939 w 12191696"/>
              <a:gd name="connsiteY40" fmla="*/ 236808 h 3721001"/>
              <a:gd name="connsiteX41" fmla="*/ 11084690 w 12191696"/>
              <a:gd name="connsiteY41" fmla="*/ 194771 h 3721001"/>
              <a:gd name="connsiteX42" fmla="*/ 11362661 w 12191696"/>
              <a:gd name="connsiteY42" fmla="*/ 153085 h 3721001"/>
              <a:gd name="connsiteX43" fmla="*/ 11639412 w 12191696"/>
              <a:gd name="connsiteY43" fmla="*/ 104392 h 3721001"/>
              <a:gd name="connsiteX44" fmla="*/ 11914945 w 12191696"/>
              <a:gd name="connsiteY44" fmla="*/ 54648 h 3721001"/>
              <a:gd name="connsiteX45" fmla="*/ 12191696 w 12191696"/>
              <a:gd name="connsiteY45" fmla="*/ 2452 h 3721001"/>
              <a:gd name="connsiteX46" fmla="*/ 12191696 w 12191696"/>
              <a:gd name="connsiteY46" fmla="*/ 2802467 h 3721001"/>
              <a:gd name="connsiteX47" fmla="*/ 12191695 w 12191696"/>
              <a:gd name="connsiteY47" fmla="*/ 2802467 h 3721001"/>
              <a:gd name="connsiteX48" fmla="*/ 12191695 w 12191696"/>
              <a:gd name="connsiteY48" fmla="*/ 3721001 h 3721001"/>
              <a:gd name="connsiteX49" fmla="*/ 0 w 12191696"/>
              <a:gd name="connsiteY49" fmla="*/ 3721001 h 3721001"/>
              <a:gd name="connsiteX50" fmla="*/ 0 w 12191696"/>
              <a:gd name="connsiteY50" fmla="*/ 2233825 h 3721001"/>
              <a:gd name="connsiteX51" fmla="*/ 1 w 12191696"/>
              <a:gd name="connsiteY51" fmla="*/ 2233825 h 372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721001">
                <a:moveTo>
                  <a:pt x="1" y="0"/>
                </a:moveTo>
                <a:lnTo>
                  <a:pt x="71932" y="12261"/>
                </a:lnTo>
                <a:lnTo>
                  <a:pt x="282849"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4"/>
                </a:lnTo>
                <a:lnTo>
                  <a:pt x="8881651" y="442089"/>
                </a:lnTo>
                <a:lnTo>
                  <a:pt x="9153526" y="421071"/>
                </a:lnTo>
                <a:lnTo>
                  <a:pt x="9429058" y="395848"/>
                </a:lnTo>
                <a:lnTo>
                  <a:pt x="9700933" y="370626"/>
                </a:lnTo>
                <a:lnTo>
                  <a:pt x="9977684" y="341551"/>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802467"/>
                </a:lnTo>
                <a:lnTo>
                  <a:pt x="12191695" y="2802467"/>
                </a:lnTo>
                <a:lnTo>
                  <a:pt x="12191695" y="3721001"/>
                </a:lnTo>
                <a:lnTo>
                  <a:pt x="0" y="3721001"/>
                </a:lnTo>
                <a:lnTo>
                  <a:pt x="0" y="2233825"/>
                </a:lnTo>
                <a:lnTo>
                  <a:pt x="1" y="2233825"/>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BB5F36-8DF1-C44B-BE98-38D49266649D}"/>
              </a:ext>
            </a:extLst>
          </p:cNvPr>
          <p:cNvSpPr>
            <a:spLocks noGrp="1"/>
          </p:cNvSpPr>
          <p:nvPr>
            <p:ph type="ctrTitle"/>
          </p:nvPr>
        </p:nvSpPr>
        <p:spPr>
          <a:xfrm>
            <a:off x="636915" y="3928983"/>
            <a:ext cx="9182945" cy="1793390"/>
          </a:xfrm>
        </p:spPr>
        <p:txBody>
          <a:bodyPr>
            <a:normAutofit/>
          </a:bodyPr>
          <a:lstStyle/>
          <a:p>
            <a:pPr>
              <a:lnSpc>
                <a:spcPct val="90000"/>
              </a:lnSpc>
            </a:pPr>
            <a:r>
              <a:rPr lang="en-US" sz="4600">
                <a:solidFill>
                  <a:srgbClr val="EBEBEB"/>
                </a:solidFill>
              </a:rPr>
              <a:t>Build and Deploy a Serverless app with AWS CDK and Python</a:t>
            </a:r>
          </a:p>
        </p:txBody>
      </p:sp>
      <p:sp>
        <p:nvSpPr>
          <p:cNvPr id="3" name="Subtitle 2">
            <a:extLst>
              <a:ext uri="{FF2B5EF4-FFF2-40B4-BE49-F238E27FC236}">
                <a16:creationId xmlns:a16="http://schemas.microsoft.com/office/drawing/2014/main" id="{45177145-1018-814A-B722-DEE5C980E863}"/>
              </a:ext>
            </a:extLst>
          </p:cNvPr>
          <p:cNvSpPr>
            <a:spLocks noGrp="1"/>
          </p:cNvSpPr>
          <p:nvPr>
            <p:ph type="subTitle" idx="1"/>
          </p:nvPr>
        </p:nvSpPr>
        <p:spPr>
          <a:xfrm>
            <a:off x="636916" y="5722374"/>
            <a:ext cx="9182944" cy="487924"/>
          </a:xfrm>
        </p:spPr>
        <p:txBody>
          <a:bodyPr>
            <a:normAutofit/>
          </a:bodyPr>
          <a:lstStyle/>
          <a:p>
            <a:endParaRPr lang="en-US">
              <a:solidFill>
                <a:schemeClr val="tx2">
                  <a:lumMod val="40000"/>
                  <a:lumOff val="60000"/>
                </a:schemeClr>
              </a:solidFill>
            </a:endParaRPr>
          </a:p>
        </p:txBody>
      </p:sp>
    </p:spTree>
    <p:extLst>
      <p:ext uri="{BB962C8B-B14F-4D97-AF65-F5344CB8AC3E}">
        <p14:creationId xmlns:p14="http://schemas.microsoft.com/office/powerpoint/2010/main" val="355894892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D5674-4220-A941-A491-FBFE8B6D96FC}"/>
              </a:ext>
            </a:extLst>
          </p:cNvPr>
          <p:cNvSpPr>
            <a:spLocks noGrp="1"/>
          </p:cNvSpPr>
          <p:nvPr>
            <p:ph type="title"/>
          </p:nvPr>
        </p:nvSpPr>
        <p:spPr/>
        <p:txBody>
          <a:bodyPr/>
          <a:lstStyle/>
          <a:p>
            <a:r>
              <a:rPr lang="en-US" dirty="0"/>
              <a:t>That’s all for now…</a:t>
            </a:r>
          </a:p>
        </p:txBody>
      </p:sp>
      <p:pic>
        <p:nvPicPr>
          <p:cNvPr id="5" name="Content Placeholder 4" descr="A person wearing glasses and looking at the camera&#10;&#10;Description automatically generated">
            <a:extLst>
              <a:ext uri="{FF2B5EF4-FFF2-40B4-BE49-F238E27FC236}">
                <a16:creationId xmlns:a16="http://schemas.microsoft.com/office/drawing/2014/main" id="{B1F96463-B949-6846-A898-F9D588B88323}"/>
              </a:ext>
            </a:extLst>
          </p:cNvPr>
          <p:cNvPicPr>
            <a:picLocks noGrp="1" noChangeAspect="1"/>
          </p:cNvPicPr>
          <p:nvPr>
            <p:ph idx="1"/>
          </p:nvPr>
        </p:nvPicPr>
        <p:blipFill>
          <a:blip r:embed="rId2"/>
          <a:stretch>
            <a:fillRect/>
          </a:stretch>
        </p:blipFill>
        <p:spPr>
          <a:xfrm>
            <a:off x="570400" y="1346886"/>
            <a:ext cx="9018443" cy="5050328"/>
          </a:xfrm>
        </p:spPr>
      </p:pic>
    </p:spTree>
    <p:extLst>
      <p:ext uri="{BB962C8B-B14F-4D97-AF65-F5344CB8AC3E}">
        <p14:creationId xmlns:p14="http://schemas.microsoft.com/office/powerpoint/2010/main" val="144109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8D348-859F-2E45-91D1-A5A00F9A00D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BA7A2B8-C41A-244C-8B96-18DA729FCE47}"/>
              </a:ext>
            </a:extLst>
          </p:cNvPr>
          <p:cNvSpPr>
            <a:spLocks noGrp="1"/>
          </p:cNvSpPr>
          <p:nvPr>
            <p:ph idx="1"/>
          </p:nvPr>
        </p:nvSpPr>
        <p:spPr/>
        <p:txBody>
          <a:bodyPr/>
          <a:lstStyle/>
          <a:p>
            <a:r>
              <a:rPr lang="en-US" dirty="0"/>
              <a:t>Introduction</a:t>
            </a:r>
          </a:p>
          <a:p>
            <a:r>
              <a:rPr lang="en-US" dirty="0"/>
              <a:t>What is AWS CDK?</a:t>
            </a:r>
          </a:p>
          <a:p>
            <a:r>
              <a:rPr lang="en-US" dirty="0"/>
              <a:t>Why AWS CDK?</a:t>
            </a:r>
          </a:p>
          <a:p>
            <a:r>
              <a:rPr lang="en-US" dirty="0"/>
              <a:t>What we’re going to build…</a:t>
            </a:r>
          </a:p>
          <a:p>
            <a:r>
              <a:rPr lang="en-US" dirty="0"/>
              <a:t>Demo</a:t>
            </a:r>
          </a:p>
        </p:txBody>
      </p:sp>
    </p:spTree>
    <p:extLst>
      <p:ext uri="{BB962C8B-B14F-4D97-AF65-F5344CB8AC3E}">
        <p14:creationId xmlns:p14="http://schemas.microsoft.com/office/powerpoint/2010/main" val="2954383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908A54A-A7EB-1045-AE1A-88B69768A35D}"/>
              </a:ext>
            </a:extLst>
          </p:cNvPr>
          <p:cNvSpPr>
            <a:spLocks noGrp="1"/>
          </p:cNvSpPr>
          <p:nvPr>
            <p:ph type="title"/>
          </p:nvPr>
        </p:nvSpPr>
        <p:spPr>
          <a:xfrm>
            <a:off x="648930" y="629267"/>
            <a:ext cx="9252154" cy="1016654"/>
          </a:xfrm>
        </p:spPr>
        <p:txBody>
          <a:bodyPr>
            <a:normAutofit/>
          </a:bodyPr>
          <a:lstStyle/>
          <a:p>
            <a:r>
              <a:rPr lang="en-US">
                <a:solidFill>
                  <a:srgbClr val="EBEBEB"/>
                </a:solidFill>
              </a:rPr>
              <a:t>Intro</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CD6878DB-5792-41EF-9355-1F8DBD39DD46}"/>
              </a:ext>
            </a:extLst>
          </p:cNvPr>
          <p:cNvGraphicFramePr>
            <a:graphicFrameLocks noGrp="1"/>
          </p:cNvGraphicFramePr>
          <p:nvPr>
            <p:ph idx="1"/>
            <p:extLst>
              <p:ext uri="{D42A27DB-BD31-4B8C-83A1-F6EECF244321}">
                <p14:modId xmlns:p14="http://schemas.microsoft.com/office/powerpoint/2010/main" val="4250811304"/>
              </p:ext>
            </p:extLst>
          </p:nvPr>
        </p:nvGraphicFramePr>
        <p:xfrm>
          <a:off x="648930" y="2286162"/>
          <a:ext cx="10895370" cy="392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icture containing bird, flower&#10;&#10;Description automatically generated">
            <a:extLst>
              <a:ext uri="{FF2B5EF4-FFF2-40B4-BE49-F238E27FC236}">
                <a16:creationId xmlns:a16="http://schemas.microsoft.com/office/drawing/2014/main" id="{8316D47E-BF0A-E844-8F40-DA560967A4AA}"/>
              </a:ext>
            </a:extLst>
          </p:cNvPr>
          <p:cNvPicPr>
            <a:picLocks noChangeAspect="1"/>
          </p:cNvPicPr>
          <p:nvPr/>
        </p:nvPicPr>
        <p:blipFill>
          <a:blip r:embed="rId8"/>
          <a:stretch>
            <a:fillRect/>
          </a:stretch>
        </p:blipFill>
        <p:spPr>
          <a:xfrm>
            <a:off x="9316000" y="4250347"/>
            <a:ext cx="1170167" cy="1170167"/>
          </a:xfrm>
          <a:prstGeom prst="rect">
            <a:avLst/>
          </a:prstGeom>
        </p:spPr>
      </p:pic>
      <p:sp>
        <p:nvSpPr>
          <p:cNvPr id="7" name="TextBox 6">
            <a:extLst>
              <a:ext uri="{FF2B5EF4-FFF2-40B4-BE49-F238E27FC236}">
                <a16:creationId xmlns:a16="http://schemas.microsoft.com/office/drawing/2014/main" id="{335F8F73-ED55-3749-A4E0-8E58731D2985}"/>
              </a:ext>
            </a:extLst>
          </p:cNvPr>
          <p:cNvSpPr txBox="1"/>
          <p:nvPr/>
        </p:nvSpPr>
        <p:spPr>
          <a:xfrm>
            <a:off x="3792685" y="3655271"/>
            <a:ext cx="5383643" cy="1015663"/>
          </a:xfrm>
          <a:prstGeom prst="rect">
            <a:avLst/>
          </a:prstGeom>
          <a:noFill/>
        </p:spPr>
        <p:txBody>
          <a:bodyPr wrap="square" rtlCol="0">
            <a:spAutoFit/>
          </a:bodyPr>
          <a:lstStyle/>
          <a:p>
            <a:r>
              <a:rPr lang="en-US" sz="1600" b="1" i="1" dirty="0"/>
              <a:t>Senior Cloud Services Architect @ </a:t>
            </a:r>
            <a:r>
              <a:rPr lang="en-US" sz="1600" b="1" i="1" dirty="0" err="1"/>
              <a:t>Intervision</a:t>
            </a:r>
            <a:r>
              <a:rPr lang="en-US" sz="1600" b="1" i="1" dirty="0"/>
              <a:t> Systems</a:t>
            </a:r>
          </a:p>
          <a:p>
            <a:pPr marL="742950" lvl="1" indent="-285750">
              <a:buFont typeface="Arial" panose="020B0604020202020204" pitchFamily="34" charset="0"/>
              <a:buChar char="•"/>
            </a:pPr>
            <a:r>
              <a:rPr lang="en-US" sz="1400" dirty="0"/>
              <a:t>7 AWS Certifications</a:t>
            </a:r>
          </a:p>
          <a:p>
            <a:r>
              <a:rPr lang="en-US" sz="1600" b="1" i="1" dirty="0"/>
              <a:t>Technical Sergeant @ US Air Force</a:t>
            </a:r>
          </a:p>
          <a:p>
            <a:pPr marL="742950" lvl="1" indent="-285750">
              <a:buFont typeface="Arial" panose="020B0604020202020204" pitchFamily="34" charset="0"/>
              <a:buChar char="•"/>
            </a:pPr>
            <a:r>
              <a:rPr lang="en-US" sz="1400" dirty="0"/>
              <a:t>6 years Active Duty, 7 years Reserves</a:t>
            </a:r>
          </a:p>
        </p:txBody>
      </p:sp>
    </p:spTree>
    <p:extLst>
      <p:ext uri="{BB962C8B-B14F-4D97-AF65-F5344CB8AC3E}">
        <p14:creationId xmlns:p14="http://schemas.microsoft.com/office/powerpoint/2010/main" val="247833429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E3D2F6-C24B-6D4E-B3D8-5384BD609B6D}"/>
              </a:ext>
            </a:extLst>
          </p:cNvPr>
          <p:cNvSpPr>
            <a:spLocks noGrp="1"/>
          </p:cNvSpPr>
          <p:nvPr>
            <p:ph type="title"/>
          </p:nvPr>
        </p:nvSpPr>
        <p:spPr>
          <a:xfrm>
            <a:off x="648931" y="629266"/>
            <a:ext cx="4166510" cy="1622321"/>
          </a:xfrm>
        </p:spPr>
        <p:txBody>
          <a:bodyPr>
            <a:normAutofit/>
          </a:bodyPr>
          <a:lstStyle/>
          <a:p>
            <a:r>
              <a:rPr lang="en-US">
                <a:solidFill>
                  <a:srgbClr val="EBEBEB"/>
                </a:solidFill>
              </a:rPr>
              <a:t>What is AWS CDK?</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a:extLst>
              <a:ext uri="{FF2B5EF4-FFF2-40B4-BE49-F238E27FC236}">
                <a16:creationId xmlns:a16="http://schemas.microsoft.com/office/drawing/2014/main" id="{F09E8AC0-8D0D-9E4F-9D34-1FD4964D8A63}"/>
              </a:ext>
            </a:extLst>
          </p:cNvPr>
          <p:cNvPicPr>
            <a:picLocks noChangeAspect="1"/>
          </p:cNvPicPr>
          <p:nvPr/>
        </p:nvPicPr>
        <p:blipFill>
          <a:blip r:embed="rId3"/>
          <a:stretch>
            <a:fillRect/>
          </a:stretch>
        </p:blipFill>
        <p:spPr>
          <a:xfrm>
            <a:off x="5464371" y="1767017"/>
            <a:ext cx="6541321" cy="3695846"/>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868E11E-B0F4-CA48-953C-05547AC81256}"/>
              </a:ext>
            </a:extLst>
          </p:cNvPr>
          <p:cNvSpPr>
            <a:spLocks noGrp="1"/>
          </p:cNvSpPr>
          <p:nvPr>
            <p:ph idx="1"/>
          </p:nvPr>
        </p:nvSpPr>
        <p:spPr>
          <a:xfrm>
            <a:off x="648931" y="2438400"/>
            <a:ext cx="4166509" cy="3785419"/>
          </a:xfrm>
        </p:spPr>
        <p:txBody>
          <a:bodyPr>
            <a:normAutofit/>
          </a:bodyPr>
          <a:lstStyle/>
          <a:p>
            <a:r>
              <a:rPr lang="en-US">
                <a:solidFill>
                  <a:srgbClr val="EBEBEB"/>
                </a:solidFill>
              </a:rPr>
              <a:t>The AWS Cloud Development Kit (AWS CDK) is an open source software development framework to model and provision your cloud application resources using familiar programming languages.</a:t>
            </a:r>
          </a:p>
        </p:txBody>
      </p:sp>
    </p:spTree>
    <p:extLst>
      <p:ext uri="{BB962C8B-B14F-4D97-AF65-F5344CB8AC3E}">
        <p14:creationId xmlns:p14="http://schemas.microsoft.com/office/powerpoint/2010/main" val="313847515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045B-F5C5-8E4D-9E86-3E79FDF43484}"/>
              </a:ext>
            </a:extLst>
          </p:cNvPr>
          <p:cNvSpPr>
            <a:spLocks noGrp="1"/>
          </p:cNvSpPr>
          <p:nvPr>
            <p:ph type="title"/>
          </p:nvPr>
        </p:nvSpPr>
        <p:spPr/>
        <p:txBody>
          <a:bodyPr/>
          <a:lstStyle/>
          <a:p>
            <a:r>
              <a:rPr lang="en-US" dirty="0"/>
              <a:t>Why AWS CDK?</a:t>
            </a:r>
          </a:p>
        </p:txBody>
      </p:sp>
      <p:graphicFrame>
        <p:nvGraphicFramePr>
          <p:cNvPr id="6" name="Diagram 5">
            <a:extLst>
              <a:ext uri="{FF2B5EF4-FFF2-40B4-BE49-F238E27FC236}">
                <a16:creationId xmlns:a16="http://schemas.microsoft.com/office/drawing/2014/main" id="{F2A69952-BFCC-DA43-9EF1-B98E87E28AD5}"/>
              </a:ext>
            </a:extLst>
          </p:cNvPr>
          <p:cNvGraphicFramePr/>
          <p:nvPr>
            <p:extLst>
              <p:ext uri="{D42A27DB-BD31-4B8C-83A1-F6EECF244321}">
                <p14:modId xmlns:p14="http://schemas.microsoft.com/office/powerpoint/2010/main" val="1566547073"/>
              </p:ext>
            </p:extLst>
          </p:nvPr>
        </p:nvGraphicFramePr>
        <p:xfrm>
          <a:off x="755277" y="1087395"/>
          <a:ext cx="9404723" cy="5050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Plus 7">
            <a:extLst>
              <a:ext uri="{FF2B5EF4-FFF2-40B4-BE49-F238E27FC236}">
                <a16:creationId xmlns:a16="http://schemas.microsoft.com/office/drawing/2014/main" id="{011C28F6-63BD-894D-81AE-1EAEC28F464B}"/>
              </a:ext>
            </a:extLst>
          </p:cNvPr>
          <p:cNvSpPr/>
          <p:nvPr/>
        </p:nvSpPr>
        <p:spPr>
          <a:xfrm>
            <a:off x="3150973" y="3155664"/>
            <a:ext cx="1037967" cy="1132131"/>
          </a:xfrm>
          <a:prstGeom prst="mathPlus">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Equal 8">
            <a:extLst>
              <a:ext uri="{FF2B5EF4-FFF2-40B4-BE49-F238E27FC236}">
                <a16:creationId xmlns:a16="http://schemas.microsoft.com/office/drawing/2014/main" id="{CCF23B4B-00CA-B844-8702-B7CA9286E92A}"/>
              </a:ext>
            </a:extLst>
          </p:cNvPr>
          <p:cNvSpPr/>
          <p:nvPr/>
        </p:nvSpPr>
        <p:spPr>
          <a:xfrm>
            <a:off x="6584636" y="3155663"/>
            <a:ext cx="1047034" cy="1132131"/>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2134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26D3E-2471-C64D-B30D-C1E9E2CE360A}"/>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5400" b="0" i="0" kern="1200">
                <a:solidFill>
                  <a:srgbClr val="EBEBEB"/>
                </a:solidFill>
                <a:latin typeface="+mj-lt"/>
                <a:ea typeface="+mj-ea"/>
                <a:cs typeface="+mj-cs"/>
              </a:rPr>
              <a:t>What we’re going to build…</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45D8C83C-B154-AF4A-A241-9720CF36C2FD}"/>
              </a:ext>
            </a:extLst>
          </p:cNvPr>
          <p:cNvPicPr>
            <a:picLocks noGrp="1" noChangeAspect="1"/>
          </p:cNvPicPr>
          <p:nvPr>
            <p:ph idx="1"/>
          </p:nvPr>
        </p:nvPicPr>
        <p:blipFill>
          <a:blip r:embed="rId7"/>
          <a:stretch>
            <a:fillRect/>
          </a:stretch>
        </p:blipFill>
        <p:spPr>
          <a:xfrm>
            <a:off x="643854" y="708869"/>
            <a:ext cx="6270662" cy="5439797"/>
          </a:xfrm>
          <a:prstGeom prst="rect">
            <a:avLst/>
          </a:prstGeom>
          <a:effectLst/>
        </p:spPr>
      </p:pic>
    </p:spTree>
    <p:extLst>
      <p:ext uri="{BB962C8B-B14F-4D97-AF65-F5344CB8AC3E}">
        <p14:creationId xmlns:p14="http://schemas.microsoft.com/office/powerpoint/2010/main" val="293927501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17359-6B79-DA4A-8C7C-42872A1D0477}"/>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0CB6491F-AADD-2147-A8A8-4C3292F216EF}"/>
              </a:ext>
            </a:extLst>
          </p:cNvPr>
          <p:cNvSpPr>
            <a:spLocks noGrp="1"/>
          </p:cNvSpPr>
          <p:nvPr>
            <p:ph idx="1"/>
          </p:nvPr>
        </p:nvSpPr>
        <p:spPr/>
        <p:txBody>
          <a:bodyPr/>
          <a:lstStyle/>
          <a:p>
            <a:r>
              <a:rPr lang="en-US" dirty="0"/>
              <a:t>Start the app locally</a:t>
            </a:r>
          </a:p>
          <a:p>
            <a:r>
              <a:rPr lang="en-US" dirty="0"/>
              <a:t>Install </a:t>
            </a:r>
            <a:r>
              <a:rPr lang="en-US" dirty="0" err="1"/>
              <a:t>cdk</a:t>
            </a:r>
            <a:endParaRPr lang="en-US" dirty="0"/>
          </a:p>
          <a:p>
            <a:r>
              <a:rPr lang="en-US" dirty="0" err="1"/>
              <a:t>cdk</a:t>
            </a:r>
            <a:r>
              <a:rPr lang="en-US" dirty="0"/>
              <a:t> </a:t>
            </a:r>
            <a:r>
              <a:rPr lang="en-US" dirty="0" err="1"/>
              <a:t>init</a:t>
            </a:r>
            <a:endParaRPr lang="en-US" dirty="0"/>
          </a:p>
          <a:p>
            <a:r>
              <a:rPr lang="en-US" dirty="0"/>
              <a:t>Add ALB and </a:t>
            </a:r>
            <a:r>
              <a:rPr lang="en-US" dirty="0" err="1"/>
              <a:t>Fargate</a:t>
            </a:r>
            <a:r>
              <a:rPr lang="en-US" dirty="0"/>
              <a:t> service</a:t>
            </a:r>
          </a:p>
          <a:p>
            <a:r>
              <a:rPr lang="en-US" dirty="0"/>
              <a:t>Add custom domain</a:t>
            </a:r>
          </a:p>
          <a:p>
            <a:r>
              <a:rPr lang="en-US" dirty="0"/>
              <a:t>Make a change locally and update the service</a:t>
            </a:r>
          </a:p>
        </p:txBody>
      </p:sp>
    </p:spTree>
    <p:extLst>
      <p:ext uri="{BB962C8B-B14F-4D97-AF65-F5344CB8AC3E}">
        <p14:creationId xmlns:p14="http://schemas.microsoft.com/office/powerpoint/2010/main" val="2408456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0FFC5-AEF0-B549-8524-7EF83CB7C294}"/>
              </a:ext>
            </a:extLst>
          </p:cNvPr>
          <p:cNvSpPr>
            <a:spLocks noGrp="1"/>
          </p:cNvSpPr>
          <p:nvPr>
            <p:ph type="title"/>
          </p:nvPr>
        </p:nvSpPr>
        <p:spPr>
          <a:xfrm>
            <a:off x="648931" y="629266"/>
            <a:ext cx="4166510" cy="1622321"/>
          </a:xfrm>
        </p:spPr>
        <p:txBody>
          <a:bodyPr>
            <a:normAutofit/>
          </a:bodyPr>
          <a:lstStyle/>
          <a:p>
            <a:r>
              <a:rPr lang="en-US">
                <a:solidFill>
                  <a:srgbClr val="EBEBEB"/>
                </a:solidFill>
              </a:rPr>
              <a:t>The catch…</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a:extLst>
              <a:ext uri="{FF2B5EF4-FFF2-40B4-BE49-F238E27FC236}">
                <a16:creationId xmlns:a16="http://schemas.microsoft.com/office/drawing/2014/main" id="{19925E6B-6280-004D-A985-24A940B34FCF}"/>
              </a:ext>
            </a:extLst>
          </p:cNvPr>
          <p:cNvPicPr>
            <a:picLocks noChangeAspect="1"/>
          </p:cNvPicPr>
          <p:nvPr/>
        </p:nvPicPr>
        <p:blipFill>
          <a:blip r:embed="rId2"/>
          <a:stretch>
            <a:fillRect/>
          </a:stretch>
        </p:blipFill>
        <p:spPr>
          <a:xfrm>
            <a:off x="6093992" y="1317167"/>
            <a:ext cx="5449889" cy="4223662"/>
          </a:xfrm>
          <a:prstGeom prst="rect">
            <a:avLst/>
          </a:prstGeom>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F832E2E-3ADC-8A4C-BC76-76A072D3151B}"/>
              </a:ext>
            </a:extLst>
          </p:cNvPr>
          <p:cNvSpPr>
            <a:spLocks noGrp="1"/>
          </p:cNvSpPr>
          <p:nvPr>
            <p:ph idx="1"/>
          </p:nvPr>
        </p:nvSpPr>
        <p:spPr>
          <a:xfrm>
            <a:off x="648931" y="2438400"/>
            <a:ext cx="4454410" cy="3785419"/>
          </a:xfrm>
        </p:spPr>
        <p:txBody>
          <a:bodyPr>
            <a:normAutofit/>
          </a:bodyPr>
          <a:lstStyle/>
          <a:p>
            <a:r>
              <a:rPr lang="en-US" dirty="0">
                <a:solidFill>
                  <a:srgbClr val="EBEBEB"/>
                </a:solidFill>
              </a:rPr>
              <a:t>No such thing as a silver bullet</a:t>
            </a:r>
          </a:p>
          <a:p>
            <a:pPr lvl="1"/>
            <a:r>
              <a:rPr lang="en-US" dirty="0">
                <a:solidFill>
                  <a:srgbClr val="EBEBEB"/>
                </a:solidFill>
              </a:rPr>
              <a:t>Imperative vs Declarative </a:t>
            </a:r>
          </a:p>
          <a:p>
            <a:pPr lvl="1"/>
            <a:r>
              <a:rPr lang="en-US" dirty="0">
                <a:solidFill>
                  <a:srgbClr val="EBEBEB"/>
                </a:solidFill>
              </a:rPr>
              <a:t>Ben Kehoe: </a:t>
            </a:r>
            <a:r>
              <a:rPr lang="en-US" dirty="0">
                <a:solidFill>
                  <a:srgbClr val="EBEBEB"/>
                </a:solidFill>
                <a:hlinkClick r:id="rId3"/>
              </a:rPr>
              <a:t>https://acloud.guru/series/serverlessconf-nyc-2019/view/yaml-better</a:t>
            </a:r>
            <a:endParaRPr lang="en-US" dirty="0">
              <a:solidFill>
                <a:srgbClr val="EBEBEB"/>
              </a:solidFill>
            </a:endParaRPr>
          </a:p>
          <a:p>
            <a:pPr lvl="1"/>
            <a:r>
              <a:rPr lang="en-US" dirty="0">
                <a:solidFill>
                  <a:srgbClr val="EBEBEB"/>
                </a:solidFill>
              </a:rPr>
              <a:t>Still evolving…</a:t>
            </a:r>
          </a:p>
        </p:txBody>
      </p:sp>
      <p:sp>
        <p:nvSpPr>
          <p:cNvPr id="5" name="TextBox 4">
            <a:extLst>
              <a:ext uri="{FF2B5EF4-FFF2-40B4-BE49-F238E27FC236}">
                <a16:creationId xmlns:a16="http://schemas.microsoft.com/office/drawing/2014/main" id="{4986E431-69DD-8843-A441-1793049A542C}"/>
              </a:ext>
            </a:extLst>
          </p:cNvPr>
          <p:cNvSpPr txBox="1"/>
          <p:nvPr/>
        </p:nvSpPr>
        <p:spPr>
          <a:xfrm>
            <a:off x="6093992" y="5645416"/>
            <a:ext cx="5881255" cy="369332"/>
          </a:xfrm>
          <a:prstGeom prst="rect">
            <a:avLst/>
          </a:prstGeom>
          <a:noFill/>
        </p:spPr>
        <p:txBody>
          <a:bodyPr wrap="square" rtlCol="0">
            <a:spAutoFit/>
          </a:bodyPr>
          <a:lstStyle/>
          <a:p>
            <a:r>
              <a:rPr lang="en-US" dirty="0"/>
              <a:t>Source: Forrest </a:t>
            </a:r>
            <a:r>
              <a:rPr lang="en-US" dirty="0" err="1"/>
              <a:t>Brazeal</a:t>
            </a:r>
            <a:r>
              <a:rPr lang="en-US" dirty="0"/>
              <a:t> - https://</a:t>
            </a:r>
            <a:r>
              <a:rPr lang="en-US" dirty="0" err="1"/>
              <a:t>bit.ly</a:t>
            </a:r>
            <a:r>
              <a:rPr lang="en-US" dirty="0"/>
              <a:t>/2uwdFb8</a:t>
            </a:r>
          </a:p>
        </p:txBody>
      </p:sp>
    </p:spTree>
    <p:extLst>
      <p:ext uri="{BB962C8B-B14F-4D97-AF65-F5344CB8AC3E}">
        <p14:creationId xmlns:p14="http://schemas.microsoft.com/office/powerpoint/2010/main" val="60020399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7476-B09F-8640-9671-1FA57E2EDC15}"/>
              </a:ext>
            </a:extLst>
          </p:cNvPr>
          <p:cNvSpPr>
            <a:spLocks noGrp="1"/>
          </p:cNvSpPr>
          <p:nvPr>
            <p:ph type="title"/>
          </p:nvPr>
        </p:nvSpPr>
        <p:spPr/>
        <p:txBody>
          <a:bodyPr/>
          <a:lstStyle/>
          <a:p>
            <a:r>
              <a:rPr lang="en-US" dirty="0"/>
              <a:t>Wrap and resources</a:t>
            </a:r>
          </a:p>
        </p:txBody>
      </p:sp>
      <p:sp>
        <p:nvSpPr>
          <p:cNvPr id="3" name="Content Placeholder 2">
            <a:extLst>
              <a:ext uri="{FF2B5EF4-FFF2-40B4-BE49-F238E27FC236}">
                <a16:creationId xmlns:a16="http://schemas.microsoft.com/office/drawing/2014/main" id="{4C1696AC-33B7-834C-BD85-4AA0283B4296}"/>
              </a:ext>
            </a:extLst>
          </p:cNvPr>
          <p:cNvSpPr>
            <a:spLocks noGrp="1"/>
          </p:cNvSpPr>
          <p:nvPr>
            <p:ph idx="1"/>
          </p:nvPr>
        </p:nvSpPr>
        <p:spPr/>
        <p:txBody>
          <a:bodyPr/>
          <a:lstStyle/>
          <a:p>
            <a:r>
              <a:rPr lang="en-US" dirty="0">
                <a:solidFill>
                  <a:srgbClr val="EBEBEB"/>
                </a:solidFill>
              </a:rPr>
              <a:t>Resources</a:t>
            </a:r>
          </a:p>
          <a:p>
            <a:pPr lvl="1"/>
            <a:r>
              <a:rPr lang="en-US" dirty="0">
                <a:solidFill>
                  <a:srgbClr val="EBEBEB"/>
                </a:solidFill>
                <a:hlinkClick r:id="rId2"/>
              </a:rPr>
              <a:t>https://cdkworkshop.com/</a:t>
            </a:r>
            <a:endParaRPr lang="en-US" dirty="0">
              <a:solidFill>
                <a:srgbClr val="EBEBEB"/>
              </a:solidFill>
            </a:endParaRPr>
          </a:p>
          <a:p>
            <a:pPr lvl="1"/>
            <a:r>
              <a:rPr lang="en-US" dirty="0">
                <a:hlinkClick r:id="rId3"/>
              </a:rPr>
              <a:t>https://github.com/aws-samples/aws-cdk-examples</a:t>
            </a:r>
            <a:endParaRPr lang="en-US" dirty="0">
              <a:solidFill>
                <a:srgbClr val="EBEBEB"/>
              </a:solidFill>
            </a:endParaRPr>
          </a:p>
          <a:p>
            <a:endParaRPr lang="en-US" dirty="0"/>
          </a:p>
        </p:txBody>
      </p:sp>
    </p:spTree>
    <p:extLst>
      <p:ext uri="{BB962C8B-B14F-4D97-AF65-F5344CB8AC3E}">
        <p14:creationId xmlns:p14="http://schemas.microsoft.com/office/powerpoint/2010/main" val="37454167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693</Words>
  <Application>Microsoft Macintosh PowerPoint</Application>
  <PresentationFormat>Widescreen</PresentationFormat>
  <Paragraphs>69</Paragraphs>
  <Slides>10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3</vt:lpstr>
      <vt:lpstr>Ion</vt:lpstr>
      <vt:lpstr>Build and Deploy a Serverless app with AWS CDK and Python</vt:lpstr>
      <vt:lpstr>Agenda</vt:lpstr>
      <vt:lpstr>Intro</vt:lpstr>
      <vt:lpstr>What is AWS CDK?</vt:lpstr>
      <vt:lpstr>Why AWS CDK?</vt:lpstr>
      <vt:lpstr>What we’re going to build…</vt:lpstr>
      <vt:lpstr>Demo</vt:lpstr>
      <vt:lpstr>The catch…</vt:lpstr>
      <vt:lpstr>Wrap and resources</vt:lpstr>
      <vt:lpstr>That’s all for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and Deploy a Serverless app with AWS CDK and Python</dc:title>
  <dc:creator>Blake Green</dc:creator>
  <cp:lastModifiedBy>Blake Green</cp:lastModifiedBy>
  <cp:revision>9</cp:revision>
  <dcterms:created xsi:type="dcterms:W3CDTF">2020-02-11T23:20:33Z</dcterms:created>
  <dcterms:modified xsi:type="dcterms:W3CDTF">2020-02-13T05:08:31Z</dcterms:modified>
</cp:coreProperties>
</file>